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30"/>
  </p:notesMasterIdLst>
  <p:sldIdLst>
    <p:sldId id="256" r:id="rId2"/>
    <p:sldId id="258" r:id="rId3"/>
    <p:sldId id="257" r:id="rId4"/>
    <p:sldId id="259" r:id="rId5"/>
    <p:sldId id="260" r:id="rId6"/>
    <p:sldId id="261" r:id="rId7"/>
    <p:sldId id="313" r:id="rId8"/>
    <p:sldId id="314" r:id="rId9"/>
    <p:sldId id="315" r:id="rId10"/>
    <p:sldId id="316" r:id="rId11"/>
    <p:sldId id="318" r:id="rId12"/>
    <p:sldId id="317" r:id="rId13"/>
    <p:sldId id="319" r:id="rId14"/>
    <p:sldId id="320" r:id="rId15"/>
    <p:sldId id="321" r:id="rId16"/>
    <p:sldId id="322" r:id="rId17"/>
    <p:sldId id="323" r:id="rId18"/>
    <p:sldId id="324" r:id="rId19"/>
    <p:sldId id="325" r:id="rId20"/>
    <p:sldId id="326" r:id="rId21"/>
    <p:sldId id="327" r:id="rId22"/>
    <p:sldId id="328" r:id="rId23"/>
    <p:sldId id="329" r:id="rId24"/>
    <p:sldId id="331" r:id="rId25"/>
    <p:sldId id="332" r:id="rId26"/>
    <p:sldId id="333" r:id="rId27"/>
    <p:sldId id="334" r:id="rId28"/>
    <p:sldId id="292" r:id="rId29"/>
  </p:sldIdLst>
  <p:sldSz cx="9144000" cy="5143500" type="screen16x9"/>
  <p:notesSz cx="6858000" cy="9144000"/>
  <p:embeddedFontLst>
    <p:embeddedFont>
      <p:font typeface="Nanum Gothic Coding" panose="020B0604020202020204" charset="-127"/>
      <p:regular r:id="rId31"/>
      <p:bold r:id="rId32"/>
    </p:embeddedFont>
    <p:embeddedFont>
      <p:font typeface="Inconsolata" pitchFamily="1" charset="0"/>
      <p:regular r:id="rId33"/>
      <p:bold r:id="rId34"/>
    </p:embeddedFont>
    <p:embeddedFont>
      <p:font typeface="Montserrat" panose="00000500000000000000" pitchFamily="50" charset="0"/>
      <p:regular r:id="rId35"/>
      <p:bold r:id="rId36"/>
      <p:italic r:id="rId37"/>
      <p:boldItalic r:id="rId38"/>
    </p:embeddedFont>
    <p:embeddedFont>
      <p:font typeface="Open Sans" panose="020B0606030504020204" pitchFamily="34" charset="0"/>
      <p:regular r:id="rId39"/>
      <p:bold r:id="rId40"/>
      <p:italic r:id="rId41"/>
      <p:boldItalic r:id="rId42"/>
    </p:embeddedFont>
    <p:embeddedFont>
      <p:font typeface="Roboto Condensed Light" panose="02000000000000000000" pitchFamily="2" charset="0"/>
      <p:regular r:id="rId43"/>
      <p: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75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514D48-C563-4F1D-862E-B1E97226D1D5}">
  <a:tblStyle styleId="{B2514D48-C563-4F1D-862E-B1E97226D1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72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gf09ae2a2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" name="Google Shape;1420;gf09ae2a2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8691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8693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13336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83012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09980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9311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7372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09980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f02034b7c2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" name="Google Shape;1649;gf02034b7c2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60138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461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gf02034b7c2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" name="Google Shape;1563;gf02034b7c2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3709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5334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07961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8884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35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76126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40603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79300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" name="Google Shape;3102;gf083bc9723_0_25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3" name="Google Shape;3103;gf083bc9723_0_25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f083bc97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f083bc972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f02034b7c2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f02034b7c2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f02034b7c2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" name="Google Shape;1649;gf02034b7c2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3959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420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f02034b7c2_0_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f02034b7c2_0_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667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9223EE"/>
            </a:gs>
            <a:gs pos="100000">
              <a:schemeClr val="accent1"/>
            </a:gs>
          </a:gsLst>
          <a:lin ang="18900044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4" cy="5143541"/>
            <a:chOff x="0" y="0"/>
            <a:chExt cx="1707500" cy="1708250"/>
          </a:xfrm>
        </p:grpSpPr>
        <p:sp>
          <p:nvSpPr>
            <p:cNvPr id="10" name="Google Shape;10;p2"/>
            <p:cNvSpPr/>
            <p:nvPr/>
          </p:nvSpPr>
          <p:spPr>
            <a:xfrm>
              <a:off x="157300" y="0"/>
              <a:ext cx="0" cy="1708250"/>
            </a:xfrm>
            <a:custGeom>
              <a:avLst/>
              <a:gdLst/>
              <a:ahLst/>
              <a:cxnLst/>
              <a:rect l="l" t="t" r="r" b="b"/>
              <a:pathLst>
                <a:path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12300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6732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22350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76600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3162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08662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4012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95150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5017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0" y="1550175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0"/>
                  </a:moveTo>
                  <a:lnTo>
                    <a:pt x="68299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0" y="139590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0" y="124090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0"/>
                  </a:moveTo>
                  <a:lnTo>
                    <a:pt x="68299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0" y="1085875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0" y="93085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0" y="77735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62235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0"/>
                  </a:moveTo>
                  <a:lnTo>
                    <a:pt x="68299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0" y="467325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0" y="313075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0"/>
                  </a:moveTo>
                  <a:lnTo>
                    <a:pt x="68299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15805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6901000" y="1193288"/>
            <a:ext cx="1777515" cy="1777515"/>
          </a:xfrm>
          <a:custGeom>
            <a:avLst/>
            <a:gdLst/>
            <a:ahLst/>
            <a:cxnLst/>
            <a:rect l="l" t="t" r="r" b="b"/>
            <a:pathLst>
              <a:path w="17448" h="17448" fill="none" extrusionOk="0">
                <a:moveTo>
                  <a:pt x="0" y="8724"/>
                </a:moveTo>
                <a:lnTo>
                  <a:pt x="8724" y="0"/>
                </a:lnTo>
                <a:lnTo>
                  <a:pt x="17448" y="8724"/>
                </a:lnTo>
                <a:lnTo>
                  <a:pt x="8724" y="17447"/>
                </a:ln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257600" y="206025"/>
            <a:ext cx="1600915" cy="1600915"/>
          </a:xfrm>
          <a:custGeom>
            <a:avLst/>
            <a:gdLst/>
            <a:ahLst/>
            <a:cxnLst/>
            <a:rect l="l" t="t" r="r" b="b"/>
            <a:pathLst>
              <a:path w="14530" h="14530" fill="none" extrusionOk="0">
                <a:moveTo>
                  <a:pt x="14530" y="7265"/>
                </a:moveTo>
                <a:cubicBezTo>
                  <a:pt x="14530" y="11277"/>
                  <a:pt x="11277" y="14529"/>
                  <a:pt x="7265" y="14529"/>
                </a:cubicBezTo>
                <a:cubicBezTo>
                  <a:pt x="3253" y="14529"/>
                  <a:pt x="1" y="11277"/>
                  <a:pt x="1" y="7265"/>
                </a:cubicBezTo>
                <a:cubicBezTo>
                  <a:pt x="1" y="3253"/>
                  <a:pt x="3253" y="0"/>
                  <a:pt x="7265" y="0"/>
                </a:cubicBezTo>
                <a:cubicBezTo>
                  <a:pt x="11277" y="0"/>
                  <a:pt x="14530" y="3253"/>
                  <a:pt x="14530" y="7265"/>
                </a:cubicBez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>
            <a:off x="145819" y="102164"/>
            <a:ext cx="8767240" cy="4896955"/>
            <a:chOff x="145819" y="102164"/>
            <a:chExt cx="8767240" cy="4896955"/>
          </a:xfrm>
        </p:grpSpPr>
        <p:sp>
          <p:nvSpPr>
            <p:cNvPr id="33" name="Google Shape;33;p2"/>
            <p:cNvSpPr/>
            <p:nvPr/>
          </p:nvSpPr>
          <p:spPr>
            <a:xfrm>
              <a:off x="5342339" y="4475875"/>
              <a:ext cx="29186" cy="21985"/>
            </a:xfrm>
            <a:custGeom>
              <a:avLst/>
              <a:gdLst/>
              <a:ahLst/>
              <a:cxnLst/>
              <a:rect l="l" t="t" r="r" b="b"/>
              <a:pathLst>
                <a:path w="608" h="458" extrusionOk="0">
                  <a:moveTo>
                    <a:pt x="277" y="1"/>
                  </a:moveTo>
                  <a:cubicBezTo>
                    <a:pt x="0" y="1"/>
                    <a:pt x="9" y="458"/>
                    <a:pt x="304" y="458"/>
                  </a:cubicBezTo>
                  <a:cubicBezTo>
                    <a:pt x="608" y="458"/>
                    <a:pt x="608" y="2"/>
                    <a:pt x="304" y="2"/>
                  </a:cubicBezTo>
                  <a:cubicBezTo>
                    <a:pt x="295" y="1"/>
                    <a:pt x="286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114297" y="43673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25954" y="4010136"/>
              <a:ext cx="29234" cy="21985"/>
            </a:xfrm>
            <a:custGeom>
              <a:avLst/>
              <a:gdLst/>
              <a:ahLst/>
              <a:cxnLst/>
              <a:rect l="l" t="t" r="r" b="b"/>
              <a:pathLst>
                <a:path w="609" h="458" extrusionOk="0">
                  <a:moveTo>
                    <a:pt x="278" y="0"/>
                  </a:moveTo>
                  <a:cubicBezTo>
                    <a:pt x="1" y="0"/>
                    <a:pt x="10" y="458"/>
                    <a:pt x="305" y="458"/>
                  </a:cubicBezTo>
                  <a:cubicBezTo>
                    <a:pt x="609" y="458"/>
                    <a:pt x="609" y="2"/>
                    <a:pt x="305" y="2"/>
                  </a:cubicBezTo>
                  <a:cubicBezTo>
                    <a:pt x="295" y="1"/>
                    <a:pt x="287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854175" y="449909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139226" y="432091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662841" y="4848073"/>
              <a:ext cx="29186" cy="21985"/>
            </a:xfrm>
            <a:custGeom>
              <a:avLst/>
              <a:gdLst/>
              <a:ahLst/>
              <a:cxnLst/>
              <a:rect l="l" t="t" r="r" b="b"/>
              <a:pathLst>
                <a:path w="608" h="458" extrusionOk="0">
                  <a:moveTo>
                    <a:pt x="277" y="1"/>
                  </a:moveTo>
                  <a:cubicBezTo>
                    <a:pt x="0" y="1"/>
                    <a:pt x="9" y="458"/>
                    <a:pt x="304" y="458"/>
                  </a:cubicBezTo>
                  <a:cubicBezTo>
                    <a:pt x="608" y="458"/>
                    <a:pt x="608" y="2"/>
                    <a:pt x="304" y="2"/>
                  </a:cubicBezTo>
                  <a:cubicBezTo>
                    <a:pt x="295" y="1"/>
                    <a:pt x="286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1189105">
              <a:off x="302622" y="2476693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1189105">
              <a:off x="698610" y="2151576"/>
              <a:ext cx="29234" cy="23378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1189105">
              <a:off x="148672" y="3534687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401597" y="7763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649300" y="119329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847951" y="64851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834372" y="1636704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863550" y="670460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23897" y="49769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883825" y="220574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649301" y="165886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517847" y="14859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257725" y="20414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542776" y="10216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2"/>
          <p:cNvGrpSpPr/>
          <p:nvPr/>
        </p:nvGrpSpPr>
        <p:grpSpPr>
          <a:xfrm>
            <a:off x="810702" y="341346"/>
            <a:ext cx="6760618" cy="3481398"/>
            <a:chOff x="713200" y="589525"/>
            <a:chExt cx="7717600" cy="4222435"/>
          </a:xfrm>
        </p:grpSpPr>
        <p:sp>
          <p:nvSpPr>
            <p:cNvPr id="54" name="Google Shape;54;p2"/>
            <p:cNvSpPr/>
            <p:nvPr/>
          </p:nvSpPr>
          <p:spPr>
            <a:xfrm>
              <a:off x="713200" y="589525"/>
              <a:ext cx="7717600" cy="4222435"/>
            </a:xfrm>
            <a:custGeom>
              <a:avLst/>
              <a:gdLst/>
              <a:ahLst/>
              <a:cxnLst/>
              <a:rect l="l" t="t" r="r" b="b"/>
              <a:pathLst>
                <a:path w="43436" h="33892" extrusionOk="0">
                  <a:moveTo>
                    <a:pt x="0" y="1"/>
                  </a:moveTo>
                  <a:lnTo>
                    <a:pt x="0" y="33892"/>
                  </a:lnTo>
                  <a:lnTo>
                    <a:pt x="43436" y="33892"/>
                  </a:lnTo>
                  <a:lnTo>
                    <a:pt x="434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78051" y="634999"/>
              <a:ext cx="7577235" cy="4127750"/>
            </a:xfrm>
            <a:custGeom>
              <a:avLst/>
              <a:gdLst/>
              <a:ahLst/>
              <a:cxnLst/>
              <a:rect l="l" t="t" r="r" b="b"/>
              <a:pathLst>
                <a:path w="42646" h="33132" extrusionOk="0">
                  <a:moveTo>
                    <a:pt x="0" y="0"/>
                  </a:moveTo>
                  <a:lnTo>
                    <a:pt x="0" y="33132"/>
                  </a:lnTo>
                  <a:lnTo>
                    <a:pt x="42645" y="33132"/>
                  </a:lnTo>
                  <a:lnTo>
                    <a:pt x="426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78051" y="638737"/>
              <a:ext cx="7577235" cy="337252"/>
            </a:xfrm>
            <a:custGeom>
              <a:avLst/>
              <a:gdLst/>
              <a:ahLst/>
              <a:cxnLst/>
              <a:rect l="l" t="t" r="r" b="b"/>
              <a:pathLst>
                <a:path w="42646" h="2707" extrusionOk="0">
                  <a:moveTo>
                    <a:pt x="0" y="1"/>
                  </a:moveTo>
                  <a:lnTo>
                    <a:pt x="0" y="2706"/>
                  </a:lnTo>
                  <a:lnTo>
                    <a:pt x="42645" y="2706"/>
                  </a:lnTo>
                  <a:lnTo>
                    <a:pt x="42645" y="1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8084122" y="684212"/>
              <a:ext cx="246314" cy="246305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" y="1"/>
                  </a:moveTo>
                  <a:lnTo>
                    <a:pt x="1977" y="1"/>
                  </a:lnTo>
                  <a:lnTo>
                    <a:pt x="1977" y="1976"/>
                  </a:lnTo>
                  <a:lnTo>
                    <a:pt x="1" y="197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125859" y="718349"/>
              <a:ext cx="174301" cy="174294"/>
            </a:xfrm>
            <a:custGeom>
              <a:avLst/>
              <a:gdLst/>
              <a:ahLst/>
              <a:cxnLst/>
              <a:rect l="l" t="t" r="r" b="b"/>
              <a:pathLst>
                <a:path w="1399" h="1399" fill="none" extrusionOk="0">
                  <a:moveTo>
                    <a:pt x="0" y="1398"/>
                  </a:moveTo>
                  <a:lnTo>
                    <a:pt x="139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125859" y="718349"/>
              <a:ext cx="174301" cy="174294"/>
            </a:xfrm>
            <a:custGeom>
              <a:avLst/>
              <a:gdLst/>
              <a:ahLst/>
              <a:cxnLst/>
              <a:rect l="l" t="t" r="r" b="b"/>
              <a:pathLst>
                <a:path w="1399" h="1399" fill="none" extrusionOk="0">
                  <a:moveTo>
                    <a:pt x="0" y="0"/>
                  </a:moveTo>
                  <a:lnTo>
                    <a:pt x="1398" y="139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762311" y="684212"/>
              <a:ext cx="246314" cy="246305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0" y="1"/>
                  </a:moveTo>
                  <a:lnTo>
                    <a:pt x="1976" y="1"/>
                  </a:lnTo>
                  <a:lnTo>
                    <a:pt x="1976" y="1976"/>
                  </a:lnTo>
                  <a:lnTo>
                    <a:pt x="0" y="197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811524" y="733424"/>
              <a:ext cx="147764" cy="147882"/>
            </a:xfrm>
            <a:custGeom>
              <a:avLst/>
              <a:gdLst/>
              <a:ahLst/>
              <a:cxnLst/>
              <a:rect l="l" t="t" r="r" b="b"/>
              <a:pathLst>
                <a:path w="1186" h="1187" fill="none" extrusionOk="0">
                  <a:moveTo>
                    <a:pt x="0" y="1"/>
                  </a:moveTo>
                  <a:lnTo>
                    <a:pt x="1186" y="1"/>
                  </a:lnTo>
                  <a:lnTo>
                    <a:pt x="1186" y="1186"/>
                  </a:lnTo>
                  <a:lnTo>
                    <a:pt x="0" y="118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811524" y="771299"/>
              <a:ext cx="147764" cy="125"/>
            </a:xfrm>
            <a:custGeom>
              <a:avLst/>
              <a:gdLst/>
              <a:ahLst/>
              <a:cxnLst/>
              <a:rect l="l" t="t" r="r" b="b"/>
              <a:pathLst>
                <a:path w="1186" h="1" fill="none" extrusionOk="0">
                  <a:moveTo>
                    <a:pt x="0" y="1"/>
                  </a:moveTo>
                  <a:lnTo>
                    <a:pt x="1186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436638" y="684212"/>
              <a:ext cx="246190" cy="246305"/>
            </a:xfrm>
            <a:custGeom>
              <a:avLst/>
              <a:gdLst/>
              <a:ahLst/>
              <a:cxnLst/>
              <a:rect l="l" t="t" r="r" b="b"/>
              <a:pathLst>
                <a:path w="1976" h="1977" fill="none" extrusionOk="0">
                  <a:moveTo>
                    <a:pt x="0" y="1"/>
                  </a:moveTo>
                  <a:lnTo>
                    <a:pt x="1976" y="1"/>
                  </a:lnTo>
                  <a:lnTo>
                    <a:pt x="1976" y="1976"/>
                  </a:lnTo>
                  <a:lnTo>
                    <a:pt x="0" y="197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478250" y="881184"/>
              <a:ext cx="162964" cy="125"/>
            </a:xfrm>
            <a:custGeom>
              <a:avLst/>
              <a:gdLst/>
              <a:ahLst/>
              <a:cxnLst/>
              <a:rect l="l" t="t" r="r" b="b"/>
              <a:pathLst>
                <a:path w="1308" h="1" fill="none" extrusionOk="0">
                  <a:moveTo>
                    <a:pt x="1" y="0"/>
                  </a:moveTo>
                  <a:lnTo>
                    <a:pt x="130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2"/>
          <p:cNvSpPr txBox="1">
            <a:spLocks noGrp="1"/>
          </p:cNvSpPr>
          <p:nvPr>
            <p:ph type="ctrTitle"/>
          </p:nvPr>
        </p:nvSpPr>
        <p:spPr>
          <a:xfrm>
            <a:off x="1080913" y="810375"/>
            <a:ext cx="6220200" cy="18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" name="Google Shape;66;p2"/>
          <p:cNvSpPr txBox="1">
            <a:spLocks noGrp="1"/>
          </p:cNvSpPr>
          <p:nvPr>
            <p:ph type="subTitle" idx="1"/>
          </p:nvPr>
        </p:nvSpPr>
        <p:spPr>
          <a:xfrm>
            <a:off x="2410513" y="2688375"/>
            <a:ext cx="35610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18_1">
    <p:bg>
      <p:bgPr>
        <a:gradFill>
          <a:gsLst>
            <a:gs pos="0">
              <a:srgbClr val="9223EE"/>
            </a:gs>
            <a:gs pos="100000">
              <a:schemeClr val="accent1"/>
            </a:gs>
          </a:gsLst>
          <a:lin ang="18900732" scaled="0"/>
        </a:gradFill>
        <a:effectLst/>
      </p:bgPr>
    </p:bg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8" name="Google Shape;1338;p34"/>
          <p:cNvGrpSpPr/>
          <p:nvPr/>
        </p:nvGrpSpPr>
        <p:grpSpPr>
          <a:xfrm rot="10800000">
            <a:off x="7178877" y="6031"/>
            <a:ext cx="1965129" cy="1965129"/>
            <a:chOff x="2980575" y="3649275"/>
            <a:chExt cx="931650" cy="931650"/>
          </a:xfrm>
        </p:grpSpPr>
        <p:sp>
          <p:nvSpPr>
            <p:cNvPr id="1339" name="Google Shape;1339;p34"/>
            <p:cNvSpPr/>
            <p:nvPr/>
          </p:nvSpPr>
          <p:spPr>
            <a:xfrm>
              <a:off x="3137875" y="3649275"/>
              <a:ext cx="0" cy="931650"/>
            </a:xfrm>
            <a:custGeom>
              <a:avLst/>
              <a:gdLst/>
              <a:ahLst/>
              <a:cxnLst/>
              <a:rect l="l" t="t" r="r" b="b"/>
              <a:pathLst>
                <a:path h="37266" fill="none" extrusionOk="0">
                  <a:moveTo>
                    <a:pt x="0" y="1"/>
                  </a:moveTo>
                  <a:lnTo>
                    <a:pt x="0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4"/>
            <p:cNvSpPr/>
            <p:nvPr/>
          </p:nvSpPr>
          <p:spPr>
            <a:xfrm>
              <a:off x="3292875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1" y="1"/>
                  </a:moveTo>
                  <a:lnTo>
                    <a:pt x="1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4"/>
            <p:cNvSpPr/>
            <p:nvPr/>
          </p:nvSpPr>
          <p:spPr>
            <a:xfrm>
              <a:off x="3447900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0" y="1"/>
                  </a:moveTo>
                  <a:lnTo>
                    <a:pt x="0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3602925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0" y="1"/>
                  </a:moveTo>
                  <a:lnTo>
                    <a:pt x="0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4"/>
            <p:cNvSpPr/>
            <p:nvPr/>
          </p:nvSpPr>
          <p:spPr>
            <a:xfrm>
              <a:off x="3757175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1" y="1"/>
                  </a:moveTo>
                  <a:lnTo>
                    <a:pt x="1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4"/>
            <p:cNvSpPr/>
            <p:nvPr/>
          </p:nvSpPr>
          <p:spPr>
            <a:xfrm>
              <a:off x="3910675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0" y="1"/>
                  </a:moveTo>
                  <a:lnTo>
                    <a:pt x="0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2980575" y="442207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1"/>
                  </a:moveTo>
                  <a:lnTo>
                    <a:pt x="37265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4"/>
            <p:cNvSpPr/>
            <p:nvPr/>
          </p:nvSpPr>
          <p:spPr>
            <a:xfrm>
              <a:off x="2980575" y="426707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0"/>
                  </a:moveTo>
                  <a:lnTo>
                    <a:pt x="37265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4"/>
            <p:cNvSpPr/>
            <p:nvPr/>
          </p:nvSpPr>
          <p:spPr>
            <a:xfrm>
              <a:off x="2980575" y="411357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0"/>
                  </a:moveTo>
                  <a:lnTo>
                    <a:pt x="37265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2980575" y="3958550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1"/>
                  </a:moveTo>
                  <a:lnTo>
                    <a:pt x="37265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4"/>
            <p:cNvSpPr/>
            <p:nvPr/>
          </p:nvSpPr>
          <p:spPr>
            <a:xfrm>
              <a:off x="2980575" y="380352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1"/>
                  </a:moveTo>
                  <a:lnTo>
                    <a:pt x="37265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4"/>
            <p:cNvSpPr/>
            <p:nvPr/>
          </p:nvSpPr>
          <p:spPr>
            <a:xfrm>
              <a:off x="2980575" y="364927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1"/>
                  </a:moveTo>
                  <a:lnTo>
                    <a:pt x="37265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34"/>
          <p:cNvGrpSpPr/>
          <p:nvPr/>
        </p:nvGrpSpPr>
        <p:grpSpPr>
          <a:xfrm>
            <a:off x="145819" y="204148"/>
            <a:ext cx="8767240" cy="4665910"/>
            <a:chOff x="145819" y="204148"/>
            <a:chExt cx="8767240" cy="4665910"/>
          </a:xfrm>
        </p:grpSpPr>
        <p:sp>
          <p:nvSpPr>
            <p:cNvPr id="1352" name="Google Shape;1352;p34"/>
            <p:cNvSpPr/>
            <p:nvPr/>
          </p:nvSpPr>
          <p:spPr>
            <a:xfrm>
              <a:off x="5342339" y="4475875"/>
              <a:ext cx="29186" cy="21985"/>
            </a:xfrm>
            <a:custGeom>
              <a:avLst/>
              <a:gdLst/>
              <a:ahLst/>
              <a:cxnLst/>
              <a:rect l="l" t="t" r="r" b="b"/>
              <a:pathLst>
                <a:path w="608" h="458" extrusionOk="0">
                  <a:moveTo>
                    <a:pt x="277" y="1"/>
                  </a:moveTo>
                  <a:cubicBezTo>
                    <a:pt x="0" y="1"/>
                    <a:pt x="9" y="458"/>
                    <a:pt x="304" y="458"/>
                  </a:cubicBezTo>
                  <a:cubicBezTo>
                    <a:pt x="608" y="458"/>
                    <a:pt x="608" y="2"/>
                    <a:pt x="304" y="2"/>
                  </a:cubicBezTo>
                  <a:cubicBezTo>
                    <a:pt x="295" y="1"/>
                    <a:pt x="286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4"/>
            <p:cNvSpPr/>
            <p:nvPr/>
          </p:nvSpPr>
          <p:spPr>
            <a:xfrm>
              <a:off x="2114297" y="41387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4"/>
            <p:cNvSpPr/>
            <p:nvPr/>
          </p:nvSpPr>
          <p:spPr>
            <a:xfrm>
              <a:off x="3825954" y="4010136"/>
              <a:ext cx="29234" cy="21985"/>
            </a:xfrm>
            <a:custGeom>
              <a:avLst/>
              <a:gdLst/>
              <a:ahLst/>
              <a:cxnLst/>
              <a:rect l="l" t="t" r="r" b="b"/>
              <a:pathLst>
                <a:path w="609" h="458" extrusionOk="0">
                  <a:moveTo>
                    <a:pt x="278" y="0"/>
                  </a:moveTo>
                  <a:cubicBezTo>
                    <a:pt x="1" y="0"/>
                    <a:pt x="10" y="458"/>
                    <a:pt x="305" y="458"/>
                  </a:cubicBezTo>
                  <a:cubicBezTo>
                    <a:pt x="609" y="458"/>
                    <a:pt x="609" y="2"/>
                    <a:pt x="305" y="2"/>
                  </a:cubicBezTo>
                  <a:cubicBezTo>
                    <a:pt x="295" y="1"/>
                    <a:pt x="287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4"/>
            <p:cNvSpPr/>
            <p:nvPr/>
          </p:nvSpPr>
          <p:spPr>
            <a:xfrm>
              <a:off x="2854175" y="449909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4"/>
            <p:cNvSpPr/>
            <p:nvPr/>
          </p:nvSpPr>
          <p:spPr>
            <a:xfrm>
              <a:off x="4968026" y="432091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4"/>
            <p:cNvSpPr/>
            <p:nvPr/>
          </p:nvSpPr>
          <p:spPr>
            <a:xfrm>
              <a:off x="8244241" y="4848073"/>
              <a:ext cx="29186" cy="21985"/>
            </a:xfrm>
            <a:custGeom>
              <a:avLst/>
              <a:gdLst/>
              <a:ahLst/>
              <a:cxnLst/>
              <a:rect l="l" t="t" r="r" b="b"/>
              <a:pathLst>
                <a:path w="608" h="458" extrusionOk="0">
                  <a:moveTo>
                    <a:pt x="277" y="1"/>
                  </a:moveTo>
                  <a:cubicBezTo>
                    <a:pt x="0" y="1"/>
                    <a:pt x="9" y="458"/>
                    <a:pt x="304" y="458"/>
                  </a:cubicBezTo>
                  <a:cubicBezTo>
                    <a:pt x="608" y="458"/>
                    <a:pt x="608" y="2"/>
                    <a:pt x="304" y="2"/>
                  </a:cubicBezTo>
                  <a:cubicBezTo>
                    <a:pt x="295" y="1"/>
                    <a:pt x="286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4"/>
            <p:cNvSpPr/>
            <p:nvPr/>
          </p:nvSpPr>
          <p:spPr>
            <a:xfrm rot="1189105">
              <a:off x="302622" y="1714693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4"/>
            <p:cNvSpPr/>
            <p:nvPr/>
          </p:nvSpPr>
          <p:spPr>
            <a:xfrm rot="1189105">
              <a:off x="698610" y="2151576"/>
              <a:ext cx="29234" cy="23378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4"/>
            <p:cNvSpPr/>
            <p:nvPr/>
          </p:nvSpPr>
          <p:spPr>
            <a:xfrm rot="1189105">
              <a:off x="148672" y="3534687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4"/>
            <p:cNvSpPr/>
            <p:nvPr/>
          </p:nvSpPr>
          <p:spPr>
            <a:xfrm>
              <a:off x="7791997" y="23003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4"/>
            <p:cNvSpPr/>
            <p:nvPr/>
          </p:nvSpPr>
          <p:spPr>
            <a:xfrm>
              <a:off x="8420700" y="340309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4"/>
            <p:cNvSpPr/>
            <p:nvPr/>
          </p:nvSpPr>
          <p:spPr>
            <a:xfrm>
              <a:off x="8847951" y="278211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4"/>
            <p:cNvSpPr/>
            <p:nvPr/>
          </p:nvSpPr>
          <p:spPr>
            <a:xfrm>
              <a:off x="7834372" y="1636704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4"/>
            <p:cNvSpPr/>
            <p:nvPr/>
          </p:nvSpPr>
          <p:spPr>
            <a:xfrm>
              <a:off x="6720550" y="670460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4"/>
            <p:cNvSpPr/>
            <p:nvPr/>
          </p:nvSpPr>
          <p:spPr>
            <a:xfrm>
              <a:off x="8883825" y="403454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4"/>
            <p:cNvSpPr/>
            <p:nvPr/>
          </p:nvSpPr>
          <p:spPr>
            <a:xfrm>
              <a:off x="7887301" y="417346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4"/>
            <p:cNvSpPr/>
            <p:nvPr/>
          </p:nvSpPr>
          <p:spPr>
            <a:xfrm>
              <a:off x="4257725" y="20414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34"/>
          <p:cNvSpPr/>
          <p:nvPr/>
        </p:nvSpPr>
        <p:spPr>
          <a:xfrm>
            <a:off x="-2000" y="4433825"/>
            <a:ext cx="2548734" cy="227126"/>
          </a:xfrm>
          <a:custGeom>
            <a:avLst/>
            <a:gdLst/>
            <a:ahLst/>
            <a:cxnLst/>
            <a:rect l="l" t="t" r="r" b="b"/>
            <a:pathLst>
              <a:path w="25260" h="2251" fill="none" extrusionOk="0">
                <a:moveTo>
                  <a:pt x="25260" y="2250"/>
                </a:moveTo>
                <a:lnTo>
                  <a:pt x="21065" y="1"/>
                </a:lnTo>
                <a:lnTo>
                  <a:pt x="16840" y="2250"/>
                </a:lnTo>
                <a:lnTo>
                  <a:pt x="12645" y="1"/>
                </a:lnTo>
                <a:lnTo>
                  <a:pt x="8451" y="2250"/>
                </a:lnTo>
                <a:lnTo>
                  <a:pt x="4226" y="1"/>
                </a:lnTo>
                <a:lnTo>
                  <a:pt x="1" y="2250"/>
                </a:lnTo>
              </a:path>
            </a:pathLst>
          </a:custGeom>
          <a:noFill/>
          <a:ln w="190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34"/>
          <p:cNvSpPr/>
          <p:nvPr/>
        </p:nvSpPr>
        <p:spPr>
          <a:xfrm>
            <a:off x="1409912" y="768250"/>
            <a:ext cx="1600915" cy="1600915"/>
          </a:xfrm>
          <a:custGeom>
            <a:avLst/>
            <a:gdLst/>
            <a:ahLst/>
            <a:cxnLst/>
            <a:rect l="l" t="t" r="r" b="b"/>
            <a:pathLst>
              <a:path w="14530" h="14530" fill="none" extrusionOk="0">
                <a:moveTo>
                  <a:pt x="14530" y="7265"/>
                </a:moveTo>
                <a:cubicBezTo>
                  <a:pt x="14530" y="11277"/>
                  <a:pt x="11277" y="14529"/>
                  <a:pt x="7265" y="14529"/>
                </a:cubicBezTo>
                <a:cubicBezTo>
                  <a:pt x="3253" y="14529"/>
                  <a:pt x="1" y="11277"/>
                  <a:pt x="1" y="7265"/>
                </a:cubicBezTo>
                <a:cubicBezTo>
                  <a:pt x="1" y="3253"/>
                  <a:pt x="3253" y="0"/>
                  <a:pt x="7265" y="0"/>
                </a:cubicBezTo>
                <a:cubicBezTo>
                  <a:pt x="11277" y="0"/>
                  <a:pt x="14530" y="3253"/>
                  <a:pt x="14530" y="7265"/>
                </a:cubicBez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CUSTOM_18_1_1">
    <p:bg>
      <p:bgPr>
        <a:solidFill>
          <a:schemeClr val="dk2"/>
        </a:solidFill>
        <a:effectLst/>
      </p:bgPr>
    </p:bg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5"/>
          <p:cNvSpPr/>
          <p:nvPr/>
        </p:nvSpPr>
        <p:spPr>
          <a:xfrm>
            <a:off x="6705275" y="317004"/>
            <a:ext cx="2333190" cy="2333190"/>
          </a:xfrm>
          <a:custGeom>
            <a:avLst/>
            <a:gdLst/>
            <a:ahLst/>
            <a:cxnLst/>
            <a:rect l="l" t="t" r="r" b="b"/>
            <a:pathLst>
              <a:path w="17448" h="17448" fill="none" extrusionOk="0">
                <a:moveTo>
                  <a:pt x="0" y="8724"/>
                </a:moveTo>
                <a:lnTo>
                  <a:pt x="8724" y="0"/>
                </a:lnTo>
                <a:lnTo>
                  <a:pt x="17448" y="8724"/>
                </a:lnTo>
                <a:lnTo>
                  <a:pt x="8724" y="17447"/>
                </a:ln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3" name="Google Shape;1373;p35"/>
          <p:cNvGrpSpPr/>
          <p:nvPr/>
        </p:nvGrpSpPr>
        <p:grpSpPr>
          <a:xfrm>
            <a:off x="11" y="-8"/>
            <a:ext cx="3684221" cy="2466198"/>
            <a:chOff x="5010250" y="1493475"/>
            <a:chExt cx="1392900" cy="932400"/>
          </a:xfrm>
        </p:grpSpPr>
        <p:sp>
          <p:nvSpPr>
            <p:cNvPr id="1374" name="Google Shape;1374;p35"/>
            <p:cNvSpPr/>
            <p:nvPr/>
          </p:nvSpPr>
          <p:spPr>
            <a:xfrm>
              <a:off x="51683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5"/>
            <p:cNvSpPr/>
            <p:nvPr/>
          </p:nvSpPr>
          <p:spPr>
            <a:xfrm>
              <a:off x="53225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54775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5"/>
            <p:cNvSpPr/>
            <p:nvPr/>
          </p:nvSpPr>
          <p:spPr>
            <a:xfrm>
              <a:off x="56326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5"/>
            <p:cNvSpPr/>
            <p:nvPr/>
          </p:nvSpPr>
          <p:spPr>
            <a:xfrm>
              <a:off x="5786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5"/>
            <p:cNvSpPr/>
            <p:nvPr/>
          </p:nvSpPr>
          <p:spPr>
            <a:xfrm>
              <a:off x="59403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5"/>
            <p:cNvSpPr/>
            <p:nvPr/>
          </p:nvSpPr>
          <p:spPr>
            <a:xfrm>
              <a:off x="60930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5"/>
            <p:cNvSpPr/>
            <p:nvPr/>
          </p:nvSpPr>
          <p:spPr>
            <a:xfrm>
              <a:off x="6248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5"/>
            <p:cNvSpPr/>
            <p:nvPr/>
          </p:nvSpPr>
          <p:spPr>
            <a:xfrm>
              <a:off x="640312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5"/>
            <p:cNvSpPr/>
            <p:nvPr/>
          </p:nvSpPr>
          <p:spPr>
            <a:xfrm>
              <a:off x="5010250" y="22670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5"/>
            <p:cNvSpPr/>
            <p:nvPr/>
          </p:nvSpPr>
          <p:spPr>
            <a:xfrm>
              <a:off x="5010250" y="24258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5"/>
            <p:cNvSpPr/>
            <p:nvPr/>
          </p:nvSpPr>
          <p:spPr>
            <a:xfrm>
              <a:off x="5010250" y="211277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5"/>
            <p:cNvSpPr/>
            <p:nvPr/>
          </p:nvSpPr>
          <p:spPr>
            <a:xfrm>
              <a:off x="5010250" y="195852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5"/>
            <p:cNvSpPr/>
            <p:nvPr/>
          </p:nvSpPr>
          <p:spPr>
            <a:xfrm>
              <a:off x="5010250" y="1803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5"/>
            <p:cNvSpPr/>
            <p:nvPr/>
          </p:nvSpPr>
          <p:spPr>
            <a:xfrm>
              <a:off x="5010250" y="1648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35"/>
          <p:cNvGrpSpPr/>
          <p:nvPr/>
        </p:nvGrpSpPr>
        <p:grpSpPr>
          <a:xfrm>
            <a:off x="7025500" y="4602163"/>
            <a:ext cx="1421653" cy="335929"/>
            <a:chOff x="6415900" y="203575"/>
            <a:chExt cx="1421653" cy="335929"/>
          </a:xfrm>
        </p:grpSpPr>
        <p:sp>
          <p:nvSpPr>
            <p:cNvPr id="1390" name="Google Shape;1390;p35"/>
            <p:cNvSpPr/>
            <p:nvPr/>
          </p:nvSpPr>
          <p:spPr>
            <a:xfrm>
              <a:off x="7501615" y="371490"/>
              <a:ext cx="335938" cy="95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5"/>
            <p:cNvSpPr/>
            <p:nvPr/>
          </p:nvSpPr>
          <p:spPr>
            <a:xfrm>
              <a:off x="7669535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0" y="3526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5"/>
            <p:cNvSpPr/>
            <p:nvPr/>
          </p:nvSpPr>
          <p:spPr>
            <a:xfrm>
              <a:off x="6960234" y="371490"/>
              <a:ext cx="335938" cy="95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5"/>
            <p:cNvSpPr/>
            <p:nvPr/>
          </p:nvSpPr>
          <p:spPr>
            <a:xfrm>
              <a:off x="7125201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5"/>
            <p:cNvSpPr/>
            <p:nvPr/>
          </p:nvSpPr>
          <p:spPr>
            <a:xfrm>
              <a:off x="6415900" y="371490"/>
              <a:ext cx="333081" cy="95"/>
            </a:xfrm>
            <a:custGeom>
              <a:avLst/>
              <a:gdLst/>
              <a:ahLst/>
              <a:cxnLst/>
              <a:rect l="l" t="t" r="r" b="b"/>
              <a:pathLst>
                <a:path w="3497" h="1" fill="none" extrusionOk="0">
                  <a:moveTo>
                    <a:pt x="1" y="0"/>
                  </a:moveTo>
                  <a:lnTo>
                    <a:pt x="349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5"/>
            <p:cNvSpPr/>
            <p:nvPr/>
          </p:nvSpPr>
          <p:spPr>
            <a:xfrm>
              <a:off x="6583820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35"/>
          <p:cNvGrpSpPr/>
          <p:nvPr/>
        </p:nvGrpSpPr>
        <p:grpSpPr>
          <a:xfrm>
            <a:off x="497113" y="750938"/>
            <a:ext cx="8149787" cy="3641614"/>
            <a:chOff x="500750" y="1065025"/>
            <a:chExt cx="8149787" cy="3641614"/>
          </a:xfrm>
        </p:grpSpPr>
        <p:grpSp>
          <p:nvGrpSpPr>
            <p:cNvPr id="1397" name="Google Shape;1397;p35"/>
            <p:cNvGrpSpPr/>
            <p:nvPr/>
          </p:nvGrpSpPr>
          <p:grpSpPr>
            <a:xfrm>
              <a:off x="500750" y="1065025"/>
              <a:ext cx="8149787" cy="3641614"/>
              <a:chOff x="1763579" y="275413"/>
              <a:chExt cx="8940091" cy="3641614"/>
            </a:xfrm>
          </p:grpSpPr>
          <p:sp>
            <p:nvSpPr>
              <p:cNvPr id="1398" name="Google Shape;1398;p35"/>
              <p:cNvSpPr/>
              <p:nvPr/>
            </p:nvSpPr>
            <p:spPr>
              <a:xfrm>
                <a:off x="1763579" y="275413"/>
                <a:ext cx="8940091" cy="3641614"/>
              </a:xfrm>
              <a:custGeom>
                <a:avLst/>
                <a:gdLst/>
                <a:ahLst/>
                <a:cxnLst/>
                <a:rect l="l" t="t" r="r" b="b"/>
                <a:pathLst>
                  <a:path w="37297" h="18360" extrusionOk="0">
                    <a:moveTo>
                      <a:pt x="1" y="0"/>
                    </a:moveTo>
                    <a:lnTo>
                      <a:pt x="1" y="18359"/>
                    </a:lnTo>
                    <a:lnTo>
                      <a:pt x="37296" y="18359"/>
                    </a:lnTo>
                    <a:lnTo>
                      <a:pt x="372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200">
                  <a:solidFill>
                    <a:schemeClr val="dk1"/>
                  </a:solidFill>
                  <a:latin typeface="Nanum Gothic Coding"/>
                  <a:ea typeface="Nanum Gothic Coding"/>
                  <a:cs typeface="Nanum Gothic Coding"/>
                  <a:sym typeface="Nanum Gothic Coding"/>
                </a:endParaRPr>
              </a:p>
            </p:txBody>
          </p:sp>
          <p:sp>
            <p:nvSpPr>
              <p:cNvPr id="1399" name="Google Shape;1399;p35"/>
              <p:cNvSpPr/>
              <p:nvPr/>
            </p:nvSpPr>
            <p:spPr>
              <a:xfrm>
                <a:off x="1851070" y="353759"/>
                <a:ext cx="8757679" cy="3490872"/>
              </a:xfrm>
              <a:custGeom>
                <a:avLst/>
                <a:gdLst/>
                <a:ahLst/>
                <a:cxnLst/>
                <a:rect l="l" t="t" r="r" b="b"/>
                <a:pathLst>
                  <a:path w="36536" h="17600" extrusionOk="0">
                    <a:moveTo>
                      <a:pt x="0" y="0"/>
                    </a:moveTo>
                    <a:lnTo>
                      <a:pt x="0" y="17599"/>
                    </a:lnTo>
                    <a:lnTo>
                      <a:pt x="36536" y="17599"/>
                    </a:lnTo>
                    <a:lnTo>
                      <a:pt x="365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200">
                  <a:solidFill>
                    <a:schemeClr val="dk1"/>
                  </a:solidFill>
                  <a:latin typeface="Nanum Gothic Coding"/>
                  <a:ea typeface="Nanum Gothic Coding"/>
                  <a:cs typeface="Nanum Gothic Coding"/>
                  <a:sym typeface="Nanum Gothic Coding"/>
                </a:endParaRPr>
              </a:p>
            </p:txBody>
          </p:sp>
          <p:sp>
            <p:nvSpPr>
              <p:cNvPr id="1400" name="Google Shape;1400;p35"/>
              <p:cNvSpPr/>
              <p:nvPr/>
            </p:nvSpPr>
            <p:spPr>
              <a:xfrm>
                <a:off x="1811764" y="317413"/>
                <a:ext cx="8845832" cy="271476"/>
              </a:xfrm>
              <a:custGeom>
                <a:avLst/>
                <a:gdLst/>
                <a:ahLst/>
                <a:cxnLst/>
                <a:rect l="l" t="t" r="r" b="b"/>
                <a:pathLst>
                  <a:path w="36567" h="2645" extrusionOk="0">
                    <a:moveTo>
                      <a:pt x="0" y="0"/>
                    </a:moveTo>
                    <a:lnTo>
                      <a:pt x="0" y="2645"/>
                    </a:lnTo>
                    <a:lnTo>
                      <a:pt x="36566" y="2645"/>
                    </a:lnTo>
                    <a:lnTo>
                      <a:pt x="36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200">
                  <a:solidFill>
                    <a:schemeClr val="dk1"/>
                  </a:solidFill>
                  <a:latin typeface="Nanum Gothic Coding"/>
                  <a:ea typeface="Nanum Gothic Coding"/>
                  <a:cs typeface="Nanum Gothic Coding"/>
                  <a:sym typeface="Nanum Gothic Coding"/>
                </a:endParaRPr>
              </a:p>
            </p:txBody>
          </p:sp>
        </p:grpSp>
        <p:grpSp>
          <p:nvGrpSpPr>
            <p:cNvPr id="1401" name="Google Shape;1401;p35"/>
            <p:cNvGrpSpPr/>
            <p:nvPr/>
          </p:nvGrpSpPr>
          <p:grpSpPr>
            <a:xfrm>
              <a:off x="7831225" y="1144150"/>
              <a:ext cx="726325" cy="196476"/>
              <a:chOff x="8689262" y="361063"/>
              <a:chExt cx="726325" cy="196476"/>
            </a:xfrm>
          </p:grpSpPr>
          <p:sp>
            <p:nvSpPr>
              <p:cNvPr id="1402" name="Google Shape;1402;p35"/>
              <p:cNvSpPr/>
              <p:nvPr/>
            </p:nvSpPr>
            <p:spPr>
              <a:xfrm>
                <a:off x="921911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1" y="1"/>
                    </a:moveTo>
                    <a:lnTo>
                      <a:pt x="1" y="1916"/>
                    </a:lnTo>
                    <a:lnTo>
                      <a:pt x="1916" y="1916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5"/>
              <p:cNvSpPr/>
              <p:nvPr/>
            </p:nvSpPr>
            <p:spPr>
              <a:xfrm>
                <a:off x="8954238" y="361063"/>
                <a:ext cx="199553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45" y="1916"/>
                    </a:lnTo>
                    <a:lnTo>
                      <a:pt x="1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5"/>
              <p:cNvSpPr/>
              <p:nvPr/>
            </p:nvSpPr>
            <p:spPr>
              <a:xfrm>
                <a:off x="868926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15" y="1916"/>
                    </a:ln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5"/>
              <p:cNvSpPr/>
              <p:nvPr/>
            </p:nvSpPr>
            <p:spPr>
              <a:xfrm>
                <a:off x="8720436" y="523187"/>
                <a:ext cx="137205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" fill="none" extrusionOk="0">
                    <a:moveTo>
                      <a:pt x="0" y="0"/>
                    </a:moveTo>
                    <a:lnTo>
                      <a:pt x="133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6" name="Google Shape;1406;p35"/>
              <p:cNvGrpSpPr/>
              <p:nvPr/>
            </p:nvGrpSpPr>
            <p:grpSpPr>
              <a:xfrm>
                <a:off x="9250380" y="399391"/>
                <a:ext cx="137217" cy="129156"/>
                <a:chOff x="9250380" y="399391"/>
                <a:chExt cx="137217" cy="129156"/>
              </a:xfrm>
            </p:grpSpPr>
            <p:sp>
              <p:nvSpPr>
                <p:cNvPr id="1407" name="Google Shape;1407;p35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1398"/>
                      </a:moveTo>
                      <a:lnTo>
                        <a:pt x="1398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35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0"/>
                      </a:moveTo>
                      <a:lnTo>
                        <a:pt x="1398" y="139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9" name="Google Shape;1409;p35"/>
              <p:cNvGrpSpPr/>
              <p:nvPr/>
            </p:nvGrpSpPr>
            <p:grpSpPr>
              <a:xfrm>
                <a:off x="8983820" y="394006"/>
                <a:ext cx="137217" cy="129279"/>
                <a:chOff x="8983820" y="394006"/>
                <a:chExt cx="137217" cy="129279"/>
              </a:xfrm>
            </p:grpSpPr>
            <p:sp>
              <p:nvSpPr>
                <p:cNvPr id="1410" name="Google Shape;1410;p35"/>
                <p:cNvSpPr/>
                <p:nvPr/>
              </p:nvSpPr>
              <p:spPr>
                <a:xfrm>
                  <a:off x="8983820" y="394006"/>
                  <a:ext cx="137217" cy="12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fill="none" extrusionOk="0">
                      <a:moveTo>
                        <a:pt x="0" y="1"/>
                      </a:moveTo>
                      <a:lnTo>
                        <a:pt x="1186" y="1"/>
                      </a:lnTo>
                      <a:lnTo>
                        <a:pt x="1186" y="1186"/>
                      </a:lnTo>
                      <a:lnTo>
                        <a:pt x="0" y="1186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35"/>
                <p:cNvSpPr/>
                <p:nvPr/>
              </p:nvSpPr>
              <p:spPr>
                <a:xfrm>
                  <a:off x="8983820" y="427115"/>
                  <a:ext cx="137217" cy="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" fill="none" extrusionOk="0">
                      <a:moveTo>
                        <a:pt x="0" y="1"/>
                      </a:moveTo>
                      <a:lnTo>
                        <a:pt x="1186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rgbClr val="9223EE"/>
            </a:gs>
            <a:gs pos="100000">
              <a:schemeClr val="accent1"/>
            </a:gs>
          </a:gsLst>
          <a:lin ang="18900732" scaled="0"/>
        </a:gra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/>
          <p:nvPr/>
        </p:nvSpPr>
        <p:spPr>
          <a:xfrm>
            <a:off x="173200" y="2602600"/>
            <a:ext cx="2015113" cy="2015113"/>
          </a:xfrm>
          <a:custGeom>
            <a:avLst/>
            <a:gdLst/>
            <a:ahLst/>
            <a:cxnLst/>
            <a:rect l="l" t="t" r="r" b="b"/>
            <a:pathLst>
              <a:path w="17448" h="17448" fill="none" extrusionOk="0">
                <a:moveTo>
                  <a:pt x="0" y="8724"/>
                </a:moveTo>
                <a:lnTo>
                  <a:pt x="8724" y="0"/>
                </a:lnTo>
                <a:lnTo>
                  <a:pt x="17448" y="8724"/>
                </a:lnTo>
                <a:lnTo>
                  <a:pt x="8724" y="17447"/>
                </a:ln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3"/>
          <p:cNvGrpSpPr/>
          <p:nvPr/>
        </p:nvGrpSpPr>
        <p:grpSpPr>
          <a:xfrm rot="10800000">
            <a:off x="7178877" y="6031"/>
            <a:ext cx="1965129" cy="1965129"/>
            <a:chOff x="2980575" y="3649275"/>
            <a:chExt cx="931650" cy="931650"/>
          </a:xfrm>
        </p:grpSpPr>
        <p:sp>
          <p:nvSpPr>
            <p:cNvPr id="70" name="Google Shape;70;p3"/>
            <p:cNvSpPr/>
            <p:nvPr/>
          </p:nvSpPr>
          <p:spPr>
            <a:xfrm>
              <a:off x="3137875" y="3649275"/>
              <a:ext cx="0" cy="931650"/>
            </a:xfrm>
            <a:custGeom>
              <a:avLst/>
              <a:gdLst/>
              <a:ahLst/>
              <a:cxnLst/>
              <a:rect l="l" t="t" r="r" b="b"/>
              <a:pathLst>
                <a:path h="37266" fill="none" extrusionOk="0">
                  <a:moveTo>
                    <a:pt x="0" y="1"/>
                  </a:moveTo>
                  <a:lnTo>
                    <a:pt x="0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292875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1" y="1"/>
                  </a:moveTo>
                  <a:lnTo>
                    <a:pt x="1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447900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0" y="1"/>
                  </a:moveTo>
                  <a:lnTo>
                    <a:pt x="0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3602925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0" y="1"/>
                  </a:moveTo>
                  <a:lnTo>
                    <a:pt x="0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757175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1" y="1"/>
                  </a:moveTo>
                  <a:lnTo>
                    <a:pt x="1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910675" y="3649275"/>
              <a:ext cx="25" cy="931650"/>
            </a:xfrm>
            <a:custGeom>
              <a:avLst/>
              <a:gdLst/>
              <a:ahLst/>
              <a:cxnLst/>
              <a:rect l="l" t="t" r="r" b="b"/>
              <a:pathLst>
                <a:path w="1" h="37266" fill="none" extrusionOk="0">
                  <a:moveTo>
                    <a:pt x="0" y="1"/>
                  </a:moveTo>
                  <a:lnTo>
                    <a:pt x="0" y="3726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980575" y="442207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1"/>
                  </a:moveTo>
                  <a:lnTo>
                    <a:pt x="37265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2980575" y="426707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0"/>
                  </a:moveTo>
                  <a:lnTo>
                    <a:pt x="37265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2980575" y="411357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0"/>
                  </a:moveTo>
                  <a:lnTo>
                    <a:pt x="37265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2980575" y="3958550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1"/>
                  </a:moveTo>
                  <a:lnTo>
                    <a:pt x="37265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2980575" y="380352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1"/>
                  </a:moveTo>
                  <a:lnTo>
                    <a:pt x="37265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2980575" y="3649275"/>
              <a:ext cx="931650" cy="25"/>
            </a:xfrm>
            <a:custGeom>
              <a:avLst/>
              <a:gdLst/>
              <a:ahLst/>
              <a:cxnLst/>
              <a:rect l="l" t="t" r="r" b="b"/>
              <a:pathLst>
                <a:path w="37266" h="1" fill="none" extrusionOk="0">
                  <a:moveTo>
                    <a:pt x="0" y="1"/>
                  </a:moveTo>
                  <a:lnTo>
                    <a:pt x="37265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3"/>
          <p:cNvGrpSpPr/>
          <p:nvPr/>
        </p:nvGrpSpPr>
        <p:grpSpPr>
          <a:xfrm>
            <a:off x="145819" y="204148"/>
            <a:ext cx="8767240" cy="4665910"/>
            <a:chOff x="145819" y="204148"/>
            <a:chExt cx="8767240" cy="4665910"/>
          </a:xfrm>
        </p:grpSpPr>
        <p:sp>
          <p:nvSpPr>
            <p:cNvPr id="83" name="Google Shape;83;p3"/>
            <p:cNvSpPr/>
            <p:nvPr/>
          </p:nvSpPr>
          <p:spPr>
            <a:xfrm>
              <a:off x="5342339" y="4475875"/>
              <a:ext cx="29186" cy="21985"/>
            </a:xfrm>
            <a:custGeom>
              <a:avLst/>
              <a:gdLst/>
              <a:ahLst/>
              <a:cxnLst/>
              <a:rect l="l" t="t" r="r" b="b"/>
              <a:pathLst>
                <a:path w="608" h="458" extrusionOk="0">
                  <a:moveTo>
                    <a:pt x="277" y="1"/>
                  </a:moveTo>
                  <a:cubicBezTo>
                    <a:pt x="0" y="1"/>
                    <a:pt x="9" y="458"/>
                    <a:pt x="304" y="458"/>
                  </a:cubicBezTo>
                  <a:cubicBezTo>
                    <a:pt x="608" y="458"/>
                    <a:pt x="608" y="2"/>
                    <a:pt x="304" y="2"/>
                  </a:cubicBezTo>
                  <a:cubicBezTo>
                    <a:pt x="295" y="1"/>
                    <a:pt x="286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2114297" y="41387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3825954" y="4010136"/>
              <a:ext cx="29234" cy="21985"/>
            </a:xfrm>
            <a:custGeom>
              <a:avLst/>
              <a:gdLst/>
              <a:ahLst/>
              <a:cxnLst/>
              <a:rect l="l" t="t" r="r" b="b"/>
              <a:pathLst>
                <a:path w="609" h="458" extrusionOk="0">
                  <a:moveTo>
                    <a:pt x="278" y="0"/>
                  </a:moveTo>
                  <a:cubicBezTo>
                    <a:pt x="1" y="0"/>
                    <a:pt x="10" y="458"/>
                    <a:pt x="305" y="458"/>
                  </a:cubicBezTo>
                  <a:cubicBezTo>
                    <a:pt x="609" y="458"/>
                    <a:pt x="609" y="2"/>
                    <a:pt x="305" y="2"/>
                  </a:cubicBezTo>
                  <a:cubicBezTo>
                    <a:pt x="295" y="1"/>
                    <a:pt x="287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854175" y="449909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968026" y="432091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8244241" y="4848073"/>
              <a:ext cx="29186" cy="21985"/>
            </a:xfrm>
            <a:custGeom>
              <a:avLst/>
              <a:gdLst/>
              <a:ahLst/>
              <a:cxnLst/>
              <a:rect l="l" t="t" r="r" b="b"/>
              <a:pathLst>
                <a:path w="608" h="458" extrusionOk="0">
                  <a:moveTo>
                    <a:pt x="277" y="1"/>
                  </a:moveTo>
                  <a:cubicBezTo>
                    <a:pt x="0" y="1"/>
                    <a:pt x="9" y="458"/>
                    <a:pt x="304" y="458"/>
                  </a:cubicBezTo>
                  <a:cubicBezTo>
                    <a:pt x="608" y="458"/>
                    <a:pt x="608" y="2"/>
                    <a:pt x="304" y="2"/>
                  </a:cubicBezTo>
                  <a:cubicBezTo>
                    <a:pt x="295" y="1"/>
                    <a:pt x="286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rot="1189105">
              <a:off x="302622" y="1714693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 rot="1189105">
              <a:off x="698610" y="2151576"/>
              <a:ext cx="29234" cy="23378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1189105">
              <a:off x="148672" y="3534687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7791997" y="23003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8420700" y="340309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8847951" y="278211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7834372" y="1636704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6720550" y="670460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8883825" y="403454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887301" y="417346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257725" y="20414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3"/>
          <p:cNvGrpSpPr/>
          <p:nvPr/>
        </p:nvGrpSpPr>
        <p:grpSpPr>
          <a:xfrm>
            <a:off x="810700" y="341350"/>
            <a:ext cx="5538199" cy="3481386"/>
            <a:chOff x="810700" y="341350"/>
            <a:chExt cx="5538199" cy="3481386"/>
          </a:xfrm>
        </p:grpSpPr>
        <p:sp>
          <p:nvSpPr>
            <p:cNvPr id="101" name="Google Shape;101;p3"/>
            <p:cNvSpPr/>
            <p:nvPr/>
          </p:nvSpPr>
          <p:spPr>
            <a:xfrm>
              <a:off x="810700" y="341350"/>
              <a:ext cx="5538199" cy="3481386"/>
            </a:xfrm>
            <a:custGeom>
              <a:avLst/>
              <a:gdLst/>
              <a:ahLst/>
              <a:cxnLst/>
              <a:rect l="l" t="t" r="r" b="b"/>
              <a:pathLst>
                <a:path w="43436" h="33892" extrusionOk="0">
                  <a:moveTo>
                    <a:pt x="0" y="1"/>
                  </a:moveTo>
                  <a:lnTo>
                    <a:pt x="0" y="33892"/>
                  </a:lnTo>
                  <a:lnTo>
                    <a:pt x="43436" y="33892"/>
                  </a:lnTo>
                  <a:lnTo>
                    <a:pt x="434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857238" y="378843"/>
              <a:ext cx="5437472" cy="3403319"/>
            </a:xfrm>
            <a:custGeom>
              <a:avLst/>
              <a:gdLst/>
              <a:ahLst/>
              <a:cxnLst/>
              <a:rect l="l" t="t" r="r" b="b"/>
              <a:pathLst>
                <a:path w="42646" h="33132" extrusionOk="0">
                  <a:moveTo>
                    <a:pt x="0" y="0"/>
                  </a:moveTo>
                  <a:lnTo>
                    <a:pt x="0" y="33132"/>
                  </a:lnTo>
                  <a:lnTo>
                    <a:pt x="42645" y="33132"/>
                  </a:lnTo>
                  <a:lnTo>
                    <a:pt x="426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857238" y="381925"/>
              <a:ext cx="5437472" cy="278063"/>
            </a:xfrm>
            <a:custGeom>
              <a:avLst/>
              <a:gdLst/>
              <a:ahLst/>
              <a:cxnLst/>
              <a:rect l="l" t="t" r="r" b="b"/>
              <a:pathLst>
                <a:path w="42646" h="2707" extrusionOk="0">
                  <a:moveTo>
                    <a:pt x="0" y="1"/>
                  </a:moveTo>
                  <a:lnTo>
                    <a:pt x="0" y="2706"/>
                  </a:lnTo>
                  <a:lnTo>
                    <a:pt x="42645" y="2706"/>
                  </a:lnTo>
                  <a:lnTo>
                    <a:pt x="42645" y="1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6048430" y="419416"/>
              <a:ext cx="215770" cy="203077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" y="1"/>
                  </a:moveTo>
                  <a:lnTo>
                    <a:pt x="1977" y="1"/>
                  </a:lnTo>
                  <a:lnTo>
                    <a:pt x="1977" y="1976"/>
                  </a:lnTo>
                  <a:lnTo>
                    <a:pt x="1" y="197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6084991" y="447561"/>
              <a:ext cx="152687" cy="143705"/>
            </a:xfrm>
            <a:custGeom>
              <a:avLst/>
              <a:gdLst/>
              <a:ahLst/>
              <a:cxnLst/>
              <a:rect l="l" t="t" r="r" b="b"/>
              <a:pathLst>
                <a:path w="1399" h="1399" fill="none" extrusionOk="0">
                  <a:moveTo>
                    <a:pt x="0" y="1398"/>
                  </a:moveTo>
                  <a:lnTo>
                    <a:pt x="139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084991" y="447561"/>
              <a:ext cx="152687" cy="143705"/>
            </a:xfrm>
            <a:custGeom>
              <a:avLst/>
              <a:gdLst/>
              <a:ahLst/>
              <a:cxnLst/>
              <a:rect l="l" t="t" r="r" b="b"/>
              <a:pathLst>
                <a:path w="1399" h="1399" fill="none" extrusionOk="0">
                  <a:moveTo>
                    <a:pt x="0" y="0"/>
                  </a:moveTo>
                  <a:lnTo>
                    <a:pt x="1398" y="139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5766523" y="419416"/>
              <a:ext cx="215770" cy="203077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0" y="1"/>
                  </a:moveTo>
                  <a:lnTo>
                    <a:pt x="1976" y="1"/>
                  </a:lnTo>
                  <a:lnTo>
                    <a:pt x="1976" y="1976"/>
                  </a:lnTo>
                  <a:lnTo>
                    <a:pt x="0" y="197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809633" y="459991"/>
              <a:ext cx="129440" cy="121929"/>
            </a:xfrm>
            <a:custGeom>
              <a:avLst/>
              <a:gdLst/>
              <a:ahLst/>
              <a:cxnLst/>
              <a:rect l="l" t="t" r="r" b="b"/>
              <a:pathLst>
                <a:path w="1186" h="1187" fill="none" extrusionOk="0">
                  <a:moveTo>
                    <a:pt x="0" y="1"/>
                  </a:moveTo>
                  <a:lnTo>
                    <a:pt x="1186" y="1"/>
                  </a:lnTo>
                  <a:lnTo>
                    <a:pt x="1186" y="1186"/>
                  </a:lnTo>
                  <a:lnTo>
                    <a:pt x="0" y="118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5809633" y="491218"/>
              <a:ext cx="129440" cy="103"/>
            </a:xfrm>
            <a:custGeom>
              <a:avLst/>
              <a:gdLst/>
              <a:ahLst/>
              <a:cxnLst/>
              <a:rect l="l" t="t" r="r" b="b"/>
              <a:pathLst>
                <a:path w="1186" h="1" fill="none" extrusionOk="0">
                  <a:moveTo>
                    <a:pt x="0" y="1"/>
                  </a:moveTo>
                  <a:lnTo>
                    <a:pt x="1186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5481233" y="419416"/>
              <a:ext cx="215661" cy="203077"/>
            </a:xfrm>
            <a:custGeom>
              <a:avLst/>
              <a:gdLst/>
              <a:ahLst/>
              <a:cxnLst/>
              <a:rect l="l" t="t" r="r" b="b"/>
              <a:pathLst>
                <a:path w="1976" h="1977" fill="none" extrusionOk="0">
                  <a:moveTo>
                    <a:pt x="0" y="1"/>
                  </a:moveTo>
                  <a:lnTo>
                    <a:pt x="1976" y="1"/>
                  </a:lnTo>
                  <a:lnTo>
                    <a:pt x="1976" y="1976"/>
                  </a:lnTo>
                  <a:lnTo>
                    <a:pt x="0" y="197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517686" y="581819"/>
              <a:ext cx="142755" cy="103"/>
            </a:xfrm>
            <a:custGeom>
              <a:avLst/>
              <a:gdLst/>
              <a:ahLst/>
              <a:cxnLst/>
              <a:rect l="l" t="t" r="r" b="b"/>
              <a:pathLst>
                <a:path w="1308" h="1" fill="none" extrusionOk="0">
                  <a:moveTo>
                    <a:pt x="1" y="0"/>
                  </a:moveTo>
                  <a:lnTo>
                    <a:pt x="130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 txBox="1">
            <a:spLocks noGrp="1"/>
          </p:cNvSpPr>
          <p:nvPr>
            <p:ph type="title"/>
          </p:nvPr>
        </p:nvSpPr>
        <p:spPr>
          <a:xfrm>
            <a:off x="1044176" y="1927500"/>
            <a:ext cx="402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3" name="Google Shape;113;p3"/>
          <p:cNvSpPr txBox="1">
            <a:spLocks noGrp="1"/>
          </p:cNvSpPr>
          <p:nvPr>
            <p:ph type="subTitle" idx="1"/>
          </p:nvPr>
        </p:nvSpPr>
        <p:spPr>
          <a:xfrm>
            <a:off x="1044180" y="2833238"/>
            <a:ext cx="30597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"/>
          <p:cNvSpPr txBox="1">
            <a:spLocks noGrp="1"/>
          </p:cNvSpPr>
          <p:nvPr>
            <p:ph type="title" idx="2" hasCustomPrompt="1"/>
          </p:nvPr>
        </p:nvSpPr>
        <p:spPr>
          <a:xfrm>
            <a:off x="1044175" y="800298"/>
            <a:ext cx="1905600" cy="10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4"/>
          <p:cNvGrpSpPr/>
          <p:nvPr/>
        </p:nvGrpSpPr>
        <p:grpSpPr>
          <a:xfrm rot="10800000">
            <a:off x="5459786" y="2677292"/>
            <a:ext cx="3684221" cy="2466198"/>
            <a:chOff x="5010250" y="1493475"/>
            <a:chExt cx="1392900" cy="932400"/>
          </a:xfrm>
        </p:grpSpPr>
        <p:sp>
          <p:nvSpPr>
            <p:cNvPr id="117" name="Google Shape;117;p4"/>
            <p:cNvSpPr/>
            <p:nvPr/>
          </p:nvSpPr>
          <p:spPr>
            <a:xfrm>
              <a:off x="51683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53225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4775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56326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786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9403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60930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6248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640312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5010250" y="22670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5010250" y="24258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010250" y="211277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5010250" y="195852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5010250" y="1803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5010250" y="1648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4"/>
          <p:cNvGrpSpPr/>
          <p:nvPr/>
        </p:nvGrpSpPr>
        <p:grpSpPr>
          <a:xfrm>
            <a:off x="500750" y="983825"/>
            <a:ext cx="8149767" cy="3799005"/>
            <a:chOff x="500750" y="983825"/>
            <a:chExt cx="8149767" cy="3799005"/>
          </a:xfrm>
        </p:grpSpPr>
        <p:grpSp>
          <p:nvGrpSpPr>
            <p:cNvPr id="133" name="Google Shape;133;p4"/>
            <p:cNvGrpSpPr/>
            <p:nvPr/>
          </p:nvGrpSpPr>
          <p:grpSpPr>
            <a:xfrm>
              <a:off x="500750" y="983825"/>
              <a:ext cx="8149767" cy="3799005"/>
              <a:chOff x="500750" y="983825"/>
              <a:chExt cx="8149767" cy="3799005"/>
            </a:xfrm>
          </p:grpSpPr>
          <p:sp>
            <p:nvSpPr>
              <p:cNvPr id="134" name="Google Shape;134;p4"/>
              <p:cNvSpPr/>
              <p:nvPr/>
            </p:nvSpPr>
            <p:spPr>
              <a:xfrm>
                <a:off x="500750" y="983825"/>
                <a:ext cx="8149767" cy="3799005"/>
              </a:xfrm>
              <a:custGeom>
                <a:avLst/>
                <a:gdLst/>
                <a:ahLst/>
                <a:cxnLst/>
                <a:rect l="l" t="t" r="r" b="b"/>
                <a:pathLst>
                  <a:path w="37297" h="18360" extrusionOk="0">
                    <a:moveTo>
                      <a:pt x="1" y="0"/>
                    </a:moveTo>
                    <a:lnTo>
                      <a:pt x="1" y="18359"/>
                    </a:lnTo>
                    <a:lnTo>
                      <a:pt x="37296" y="18359"/>
                    </a:lnTo>
                    <a:lnTo>
                      <a:pt x="372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4"/>
              <p:cNvSpPr/>
              <p:nvPr/>
            </p:nvSpPr>
            <p:spPr>
              <a:xfrm>
                <a:off x="580507" y="1065556"/>
                <a:ext cx="7983481" cy="3641748"/>
              </a:xfrm>
              <a:custGeom>
                <a:avLst/>
                <a:gdLst/>
                <a:ahLst/>
                <a:cxnLst/>
                <a:rect l="l" t="t" r="r" b="b"/>
                <a:pathLst>
                  <a:path w="36536" h="17600" extrusionOk="0">
                    <a:moveTo>
                      <a:pt x="0" y="0"/>
                    </a:moveTo>
                    <a:lnTo>
                      <a:pt x="0" y="17599"/>
                    </a:lnTo>
                    <a:lnTo>
                      <a:pt x="36536" y="17599"/>
                    </a:lnTo>
                    <a:lnTo>
                      <a:pt x="365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4"/>
              <p:cNvSpPr/>
              <p:nvPr/>
            </p:nvSpPr>
            <p:spPr>
              <a:xfrm>
                <a:off x="7965076" y="1129780"/>
                <a:ext cx="302230" cy="30223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1" y="1"/>
                    </a:moveTo>
                    <a:lnTo>
                      <a:pt x="1" y="1916"/>
                    </a:lnTo>
                    <a:lnTo>
                      <a:pt x="1916" y="1916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" name="Google Shape;137;p4"/>
            <p:cNvSpPr/>
            <p:nvPr/>
          </p:nvSpPr>
          <p:spPr>
            <a:xfrm>
              <a:off x="543713" y="1028100"/>
              <a:ext cx="8063846" cy="271476"/>
            </a:xfrm>
            <a:custGeom>
              <a:avLst/>
              <a:gdLst/>
              <a:ahLst/>
              <a:cxnLst/>
              <a:rect l="l" t="t" r="r" b="b"/>
              <a:pathLst>
                <a:path w="36567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36566" y="2645"/>
                  </a:lnTo>
                  <a:lnTo>
                    <a:pt x="365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endParaRPr>
            </a:p>
          </p:txBody>
        </p:sp>
        <p:grpSp>
          <p:nvGrpSpPr>
            <p:cNvPr id="138" name="Google Shape;138;p4"/>
            <p:cNvGrpSpPr/>
            <p:nvPr/>
          </p:nvGrpSpPr>
          <p:grpSpPr>
            <a:xfrm>
              <a:off x="7838000" y="1065600"/>
              <a:ext cx="726325" cy="196476"/>
              <a:chOff x="8689262" y="361063"/>
              <a:chExt cx="726325" cy="196476"/>
            </a:xfrm>
          </p:grpSpPr>
          <p:sp>
            <p:nvSpPr>
              <p:cNvPr id="139" name="Google Shape;139;p4"/>
              <p:cNvSpPr/>
              <p:nvPr/>
            </p:nvSpPr>
            <p:spPr>
              <a:xfrm>
                <a:off x="921911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1" y="1"/>
                    </a:moveTo>
                    <a:lnTo>
                      <a:pt x="1" y="1916"/>
                    </a:lnTo>
                    <a:lnTo>
                      <a:pt x="1916" y="1916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954238" y="361063"/>
                <a:ext cx="199553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45" y="1916"/>
                    </a:lnTo>
                    <a:lnTo>
                      <a:pt x="1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68926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15" y="1916"/>
                    </a:ln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720436" y="523187"/>
                <a:ext cx="137205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" fill="none" extrusionOk="0">
                    <a:moveTo>
                      <a:pt x="0" y="0"/>
                    </a:moveTo>
                    <a:lnTo>
                      <a:pt x="133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3" name="Google Shape;143;p4"/>
              <p:cNvGrpSpPr/>
              <p:nvPr/>
            </p:nvGrpSpPr>
            <p:grpSpPr>
              <a:xfrm>
                <a:off x="9250380" y="399391"/>
                <a:ext cx="137217" cy="129156"/>
                <a:chOff x="9250380" y="399391"/>
                <a:chExt cx="137217" cy="129156"/>
              </a:xfrm>
            </p:grpSpPr>
            <p:sp>
              <p:nvSpPr>
                <p:cNvPr id="144" name="Google Shape;144;p4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1398"/>
                      </a:moveTo>
                      <a:lnTo>
                        <a:pt x="1398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4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0"/>
                      </a:moveTo>
                      <a:lnTo>
                        <a:pt x="1398" y="139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" name="Google Shape;146;p4"/>
              <p:cNvGrpSpPr/>
              <p:nvPr/>
            </p:nvGrpSpPr>
            <p:grpSpPr>
              <a:xfrm>
                <a:off x="8983820" y="394006"/>
                <a:ext cx="137217" cy="129279"/>
                <a:chOff x="8983820" y="394006"/>
                <a:chExt cx="137217" cy="129279"/>
              </a:xfrm>
            </p:grpSpPr>
            <p:sp>
              <p:nvSpPr>
                <p:cNvPr id="147" name="Google Shape;147;p4"/>
                <p:cNvSpPr/>
                <p:nvPr/>
              </p:nvSpPr>
              <p:spPr>
                <a:xfrm>
                  <a:off x="8983820" y="394006"/>
                  <a:ext cx="137217" cy="12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fill="none" extrusionOk="0">
                      <a:moveTo>
                        <a:pt x="0" y="1"/>
                      </a:moveTo>
                      <a:lnTo>
                        <a:pt x="1186" y="1"/>
                      </a:lnTo>
                      <a:lnTo>
                        <a:pt x="1186" y="1186"/>
                      </a:lnTo>
                      <a:lnTo>
                        <a:pt x="0" y="1186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4"/>
                <p:cNvSpPr/>
                <p:nvPr/>
              </p:nvSpPr>
              <p:spPr>
                <a:xfrm>
                  <a:off x="8983820" y="427115"/>
                  <a:ext cx="137217" cy="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" fill="none" extrusionOk="0">
                      <a:moveTo>
                        <a:pt x="0" y="1"/>
                      </a:moveTo>
                      <a:lnTo>
                        <a:pt x="1186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9" name="Google Shape;149;p4"/>
          <p:cNvSpPr txBox="1">
            <a:spLocks noGrp="1"/>
          </p:cNvSpPr>
          <p:nvPr>
            <p:ph type="body" idx="1"/>
          </p:nvPr>
        </p:nvSpPr>
        <p:spPr>
          <a:xfrm>
            <a:off x="713225" y="1467900"/>
            <a:ext cx="7717500" cy="30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000">
                <a:solidFill>
                  <a:schemeClr val="dk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4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9"/>
          <p:cNvSpPr/>
          <p:nvPr/>
        </p:nvSpPr>
        <p:spPr>
          <a:xfrm>
            <a:off x="1041650" y="244775"/>
            <a:ext cx="1600915" cy="1600915"/>
          </a:xfrm>
          <a:custGeom>
            <a:avLst/>
            <a:gdLst/>
            <a:ahLst/>
            <a:cxnLst/>
            <a:rect l="l" t="t" r="r" b="b"/>
            <a:pathLst>
              <a:path w="14530" h="14530" fill="none" extrusionOk="0">
                <a:moveTo>
                  <a:pt x="14530" y="7265"/>
                </a:moveTo>
                <a:cubicBezTo>
                  <a:pt x="14530" y="11277"/>
                  <a:pt x="11277" y="14529"/>
                  <a:pt x="7265" y="14529"/>
                </a:cubicBezTo>
                <a:cubicBezTo>
                  <a:pt x="3253" y="14529"/>
                  <a:pt x="1" y="11277"/>
                  <a:pt x="1" y="7265"/>
                </a:cubicBezTo>
                <a:cubicBezTo>
                  <a:pt x="1" y="3253"/>
                  <a:pt x="3253" y="0"/>
                  <a:pt x="7265" y="0"/>
                </a:cubicBezTo>
                <a:cubicBezTo>
                  <a:pt x="11277" y="0"/>
                  <a:pt x="14530" y="3253"/>
                  <a:pt x="14530" y="7265"/>
                </a:cubicBez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" name="Google Shape;301;p9"/>
          <p:cNvGrpSpPr/>
          <p:nvPr/>
        </p:nvGrpSpPr>
        <p:grpSpPr>
          <a:xfrm rot="10800000" flipH="1">
            <a:off x="11" y="2677292"/>
            <a:ext cx="3684221" cy="2466198"/>
            <a:chOff x="5010250" y="1493475"/>
            <a:chExt cx="1392900" cy="932400"/>
          </a:xfrm>
        </p:grpSpPr>
        <p:sp>
          <p:nvSpPr>
            <p:cNvPr id="302" name="Google Shape;302;p9"/>
            <p:cNvSpPr/>
            <p:nvPr/>
          </p:nvSpPr>
          <p:spPr>
            <a:xfrm>
              <a:off x="51683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53225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54775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56326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5786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59403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60930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6248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640312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5010250" y="22670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5010250" y="24258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5010250" y="211277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5010250" y="195852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5010250" y="1803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5010250" y="1648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9"/>
          <p:cNvGrpSpPr/>
          <p:nvPr/>
        </p:nvGrpSpPr>
        <p:grpSpPr>
          <a:xfrm>
            <a:off x="7025500" y="355975"/>
            <a:ext cx="1421653" cy="335929"/>
            <a:chOff x="6415900" y="203575"/>
            <a:chExt cx="1421653" cy="335929"/>
          </a:xfrm>
        </p:grpSpPr>
        <p:sp>
          <p:nvSpPr>
            <p:cNvPr id="318" name="Google Shape;318;p9"/>
            <p:cNvSpPr/>
            <p:nvPr/>
          </p:nvSpPr>
          <p:spPr>
            <a:xfrm>
              <a:off x="7501615" y="371490"/>
              <a:ext cx="335938" cy="95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7669535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0" y="3526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6960234" y="371490"/>
              <a:ext cx="335938" cy="95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7125201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6415900" y="371490"/>
              <a:ext cx="333081" cy="95"/>
            </a:xfrm>
            <a:custGeom>
              <a:avLst/>
              <a:gdLst/>
              <a:ahLst/>
              <a:cxnLst/>
              <a:rect l="l" t="t" r="r" b="b"/>
              <a:pathLst>
                <a:path w="3497" h="1" fill="none" extrusionOk="0">
                  <a:moveTo>
                    <a:pt x="1" y="0"/>
                  </a:moveTo>
                  <a:lnTo>
                    <a:pt x="349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6583820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" name="Google Shape;324;p9"/>
          <p:cNvGrpSpPr/>
          <p:nvPr/>
        </p:nvGrpSpPr>
        <p:grpSpPr>
          <a:xfrm>
            <a:off x="1652900" y="983813"/>
            <a:ext cx="5838193" cy="3175867"/>
            <a:chOff x="1652900" y="983813"/>
            <a:chExt cx="5838193" cy="3175867"/>
          </a:xfrm>
        </p:grpSpPr>
        <p:grpSp>
          <p:nvGrpSpPr>
            <p:cNvPr id="325" name="Google Shape;325;p9"/>
            <p:cNvGrpSpPr/>
            <p:nvPr/>
          </p:nvGrpSpPr>
          <p:grpSpPr>
            <a:xfrm>
              <a:off x="1652900" y="983813"/>
              <a:ext cx="5838193" cy="3175867"/>
              <a:chOff x="2557425" y="275400"/>
              <a:chExt cx="5838193" cy="3175867"/>
            </a:xfrm>
          </p:grpSpPr>
          <p:sp>
            <p:nvSpPr>
              <p:cNvPr id="326" name="Google Shape;326;p9"/>
              <p:cNvSpPr/>
              <p:nvPr/>
            </p:nvSpPr>
            <p:spPr>
              <a:xfrm>
                <a:off x="2557425" y="275400"/>
                <a:ext cx="5838193" cy="3175867"/>
              </a:xfrm>
              <a:custGeom>
                <a:avLst/>
                <a:gdLst/>
                <a:ahLst/>
                <a:cxnLst/>
                <a:rect l="l" t="t" r="r" b="b"/>
                <a:pathLst>
                  <a:path w="37297" h="18360" extrusionOk="0">
                    <a:moveTo>
                      <a:pt x="1" y="0"/>
                    </a:moveTo>
                    <a:lnTo>
                      <a:pt x="1" y="18359"/>
                    </a:lnTo>
                    <a:lnTo>
                      <a:pt x="37296" y="18359"/>
                    </a:lnTo>
                    <a:lnTo>
                      <a:pt x="372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2614560" y="343726"/>
                <a:ext cx="5719071" cy="3044404"/>
              </a:xfrm>
              <a:custGeom>
                <a:avLst/>
                <a:gdLst/>
                <a:ahLst/>
                <a:cxnLst/>
                <a:rect l="l" t="t" r="r" b="b"/>
                <a:pathLst>
                  <a:path w="36536" h="17600" extrusionOk="0">
                    <a:moveTo>
                      <a:pt x="0" y="0"/>
                    </a:moveTo>
                    <a:lnTo>
                      <a:pt x="0" y="17599"/>
                    </a:lnTo>
                    <a:lnTo>
                      <a:pt x="36536" y="17599"/>
                    </a:lnTo>
                    <a:lnTo>
                      <a:pt x="365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2614550" y="325858"/>
                <a:ext cx="5723924" cy="271476"/>
              </a:xfrm>
              <a:custGeom>
                <a:avLst/>
                <a:gdLst/>
                <a:ahLst/>
                <a:cxnLst/>
                <a:rect l="l" t="t" r="r" b="b"/>
                <a:pathLst>
                  <a:path w="36567" h="2645" extrusionOk="0">
                    <a:moveTo>
                      <a:pt x="0" y="0"/>
                    </a:moveTo>
                    <a:lnTo>
                      <a:pt x="0" y="2645"/>
                    </a:lnTo>
                    <a:lnTo>
                      <a:pt x="36566" y="2645"/>
                    </a:lnTo>
                    <a:lnTo>
                      <a:pt x="36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" name="Google Shape;329;p9"/>
            <p:cNvGrpSpPr/>
            <p:nvPr/>
          </p:nvGrpSpPr>
          <p:grpSpPr>
            <a:xfrm>
              <a:off x="6664025" y="1075100"/>
              <a:ext cx="726325" cy="196476"/>
              <a:chOff x="8689262" y="361063"/>
              <a:chExt cx="726325" cy="196476"/>
            </a:xfrm>
          </p:grpSpPr>
          <p:sp>
            <p:nvSpPr>
              <p:cNvPr id="330" name="Google Shape;330;p9"/>
              <p:cNvSpPr/>
              <p:nvPr/>
            </p:nvSpPr>
            <p:spPr>
              <a:xfrm>
                <a:off x="921911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1" y="1"/>
                    </a:moveTo>
                    <a:lnTo>
                      <a:pt x="1" y="1916"/>
                    </a:lnTo>
                    <a:lnTo>
                      <a:pt x="1916" y="1916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8954238" y="361063"/>
                <a:ext cx="199553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45" y="1916"/>
                    </a:lnTo>
                    <a:lnTo>
                      <a:pt x="1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868926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15" y="1916"/>
                    </a:ln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9"/>
              <p:cNvSpPr/>
              <p:nvPr/>
            </p:nvSpPr>
            <p:spPr>
              <a:xfrm>
                <a:off x="8720436" y="523187"/>
                <a:ext cx="137205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" fill="none" extrusionOk="0">
                    <a:moveTo>
                      <a:pt x="0" y="0"/>
                    </a:moveTo>
                    <a:lnTo>
                      <a:pt x="133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4" name="Google Shape;334;p9"/>
              <p:cNvGrpSpPr/>
              <p:nvPr/>
            </p:nvGrpSpPr>
            <p:grpSpPr>
              <a:xfrm>
                <a:off x="9250380" y="399391"/>
                <a:ext cx="137217" cy="129156"/>
                <a:chOff x="9250380" y="399391"/>
                <a:chExt cx="137217" cy="129156"/>
              </a:xfrm>
            </p:grpSpPr>
            <p:sp>
              <p:nvSpPr>
                <p:cNvPr id="335" name="Google Shape;335;p9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1398"/>
                      </a:moveTo>
                      <a:lnTo>
                        <a:pt x="1398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9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0"/>
                      </a:moveTo>
                      <a:lnTo>
                        <a:pt x="1398" y="139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7" name="Google Shape;337;p9"/>
              <p:cNvGrpSpPr/>
              <p:nvPr/>
            </p:nvGrpSpPr>
            <p:grpSpPr>
              <a:xfrm>
                <a:off x="8983820" y="394006"/>
                <a:ext cx="137217" cy="129279"/>
                <a:chOff x="8983820" y="394006"/>
                <a:chExt cx="137217" cy="129279"/>
              </a:xfrm>
            </p:grpSpPr>
            <p:sp>
              <p:nvSpPr>
                <p:cNvPr id="338" name="Google Shape;338;p9"/>
                <p:cNvSpPr/>
                <p:nvPr/>
              </p:nvSpPr>
              <p:spPr>
                <a:xfrm>
                  <a:off x="8983820" y="394006"/>
                  <a:ext cx="137217" cy="12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fill="none" extrusionOk="0">
                      <a:moveTo>
                        <a:pt x="0" y="1"/>
                      </a:moveTo>
                      <a:lnTo>
                        <a:pt x="1186" y="1"/>
                      </a:lnTo>
                      <a:lnTo>
                        <a:pt x="1186" y="1186"/>
                      </a:lnTo>
                      <a:lnTo>
                        <a:pt x="0" y="1186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9"/>
                <p:cNvSpPr/>
                <p:nvPr/>
              </p:nvSpPr>
              <p:spPr>
                <a:xfrm>
                  <a:off x="8983820" y="427115"/>
                  <a:ext cx="137217" cy="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" fill="none" extrusionOk="0">
                      <a:moveTo>
                        <a:pt x="0" y="1"/>
                      </a:moveTo>
                      <a:lnTo>
                        <a:pt x="1186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40" name="Google Shape;340;p9"/>
          <p:cNvSpPr txBox="1">
            <a:spLocks noGrp="1"/>
          </p:cNvSpPr>
          <p:nvPr>
            <p:ph type="title"/>
          </p:nvPr>
        </p:nvSpPr>
        <p:spPr>
          <a:xfrm>
            <a:off x="2549400" y="1647613"/>
            <a:ext cx="4045200" cy="8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1" name="Google Shape;341;p9"/>
          <p:cNvSpPr txBox="1">
            <a:spLocks noGrp="1"/>
          </p:cNvSpPr>
          <p:nvPr>
            <p:ph type="subTitle" idx="1"/>
          </p:nvPr>
        </p:nvSpPr>
        <p:spPr>
          <a:xfrm>
            <a:off x="2549400" y="24516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dk2"/>
        </a:solid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oogle Shape;407;p13"/>
          <p:cNvGrpSpPr/>
          <p:nvPr/>
        </p:nvGrpSpPr>
        <p:grpSpPr>
          <a:xfrm>
            <a:off x="91300" y="4011550"/>
            <a:ext cx="1827660" cy="431872"/>
            <a:chOff x="4213100" y="2995550"/>
            <a:chExt cx="1827660" cy="431872"/>
          </a:xfrm>
        </p:grpSpPr>
        <p:sp>
          <p:nvSpPr>
            <p:cNvPr id="408" name="Google Shape;408;p13"/>
            <p:cNvSpPr/>
            <p:nvPr/>
          </p:nvSpPr>
          <p:spPr>
            <a:xfrm>
              <a:off x="5608888" y="3211426"/>
              <a:ext cx="431872" cy="122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5824764" y="2995550"/>
              <a:ext cx="122" cy="431872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0" y="3526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4912892" y="3211426"/>
              <a:ext cx="431872" cy="122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5124972" y="2995550"/>
              <a:ext cx="122" cy="431872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4213100" y="3211426"/>
              <a:ext cx="428199" cy="122"/>
            </a:xfrm>
            <a:custGeom>
              <a:avLst/>
              <a:gdLst/>
              <a:ahLst/>
              <a:cxnLst/>
              <a:rect l="l" t="t" r="r" b="b"/>
              <a:pathLst>
                <a:path w="3497" h="1" fill="none" extrusionOk="0">
                  <a:moveTo>
                    <a:pt x="1" y="0"/>
                  </a:moveTo>
                  <a:lnTo>
                    <a:pt x="349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4428976" y="2995550"/>
              <a:ext cx="122" cy="431872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13"/>
          <p:cNvGrpSpPr/>
          <p:nvPr/>
        </p:nvGrpSpPr>
        <p:grpSpPr>
          <a:xfrm flipH="1">
            <a:off x="5443111" y="17"/>
            <a:ext cx="3684221" cy="2466198"/>
            <a:chOff x="5010250" y="1493475"/>
            <a:chExt cx="1392900" cy="932400"/>
          </a:xfrm>
        </p:grpSpPr>
        <p:sp>
          <p:nvSpPr>
            <p:cNvPr id="415" name="Google Shape;415;p13"/>
            <p:cNvSpPr/>
            <p:nvPr/>
          </p:nvSpPr>
          <p:spPr>
            <a:xfrm>
              <a:off x="51683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53225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54775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56326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5786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59403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60930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6248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640312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5010250" y="22670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5010250" y="24258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5010250" y="211277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5010250" y="195852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5010250" y="1803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5010250" y="1648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430;p13"/>
          <p:cNvGrpSpPr/>
          <p:nvPr/>
        </p:nvGrpSpPr>
        <p:grpSpPr>
          <a:xfrm>
            <a:off x="500762" y="981365"/>
            <a:ext cx="8149785" cy="3801458"/>
            <a:chOff x="500762" y="981365"/>
            <a:chExt cx="8149785" cy="3801458"/>
          </a:xfrm>
        </p:grpSpPr>
        <p:grpSp>
          <p:nvGrpSpPr>
            <p:cNvPr id="431" name="Google Shape;431;p13"/>
            <p:cNvGrpSpPr/>
            <p:nvPr/>
          </p:nvGrpSpPr>
          <p:grpSpPr>
            <a:xfrm>
              <a:off x="500762" y="981365"/>
              <a:ext cx="8149785" cy="3801458"/>
              <a:chOff x="713200" y="589525"/>
              <a:chExt cx="7717600" cy="4222435"/>
            </a:xfrm>
          </p:grpSpPr>
          <p:sp>
            <p:nvSpPr>
              <p:cNvPr id="432" name="Google Shape;432;p13"/>
              <p:cNvSpPr/>
              <p:nvPr/>
            </p:nvSpPr>
            <p:spPr>
              <a:xfrm>
                <a:off x="713200" y="589525"/>
                <a:ext cx="7717600" cy="4222435"/>
              </a:xfrm>
              <a:custGeom>
                <a:avLst/>
                <a:gdLst/>
                <a:ahLst/>
                <a:cxnLst/>
                <a:rect l="l" t="t" r="r" b="b"/>
                <a:pathLst>
                  <a:path w="43436" h="33892" extrusionOk="0">
                    <a:moveTo>
                      <a:pt x="0" y="1"/>
                    </a:moveTo>
                    <a:lnTo>
                      <a:pt x="0" y="33892"/>
                    </a:lnTo>
                    <a:lnTo>
                      <a:pt x="43436" y="33892"/>
                    </a:lnTo>
                    <a:lnTo>
                      <a:pt x="434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3"/>
              <p:cNvSpPr/>
              <p:nvPr/>
            </p:nvSpPr>
            <p:spPr>
              <a:xfrm>
                <a:off x="739964" y="949471"/>
                <a:ext cx="7660821" cy="3829314"/>
              </a:xfrm>
              <a:custGeom>
                <a:avLst/>
                <a:gdLst/>
                <a:ahLst/>
                <a:cxnLst/>
                <a:rect l="l" t="t" r="r" b="b"/>
                <a:pathLst>
                  <a:path w="42646" h="33132" extrusionOk="0">
                    <a:moveTo>
                      <a:pt x="0" y="0"/>
                    </a:moveTo>
                    <a:lnTo>
                      <a:pt x="0" y="33132"/>
                    </a:lnTo>
                    <a:lnTo>
                      <a:pt x="42645" y="33132"/>
                    </a:lnTo>
                    <a:lnTo>
                      <a:pt x="426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3"/>
              <p:cNvSpPr/>
              <p:nvPr/>
            </p:nvSpPr>
            <p:spPr>
              <a:xfrm>
                <a:off x="739964" y="620525"/>
                <a:ext cx="7660821" cy="301526"/>
              </a:xfrm>
              <a:custGeom>
                <a:avLst/>
                <a:gdLst/>
                <a:ahLst/>
                <a:cxnLst/>
                <a:rect l="l" t="t" r="r" b="b"/>
                <a:pathLst>
                  <a:path w="42646" h="2707" extrusionOk="0">
                    <a:moveTo>
                      <a:pt x="0" y="1"/>
                    </a:moveTo>
                    <a:lnTo>
                      <a:pt x="0" y="2706"/>
                    </a:lnTo>
                    <a:lnTo>
                      <a:pt x="42645" y="2706"/>
                    </a:lnTo>
                    <a:lnTo>
                      <a:pt x="426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223EE"/>
                  </a:gs>
                  <a:gs pos="100000">
                    <a:schemeClr val="accent1"/>
                  </a:gs>
                </a:gsLst>
                <a:lin ang="189007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" name="Google Shape;435;p13"/>
            <p:cNvGrpSpPr/>
            <p:nvPr/>
          </p:nvGrpSpPr>
          <p:grpSpPr>
            <a:xfrm>
              <a:off x="7818052" y="1048484"/>
              <a:ext cx="744266" cy="193054"/>
              <a:chOff x="7436638" y="703541"/>
              <a:chExt cx="893799" cy="246305"/>
            </a:xfrm>
          </p:grpSpPr>
          <p:sp>
            <p:nvSpPr>
              <p:cNvPr id="436" name="Google Shape;436;p13"/>
              <p:cNvSpPr/>
              <p:nvPr/>
            </p:nvSpPr>
            <p:spPr>
              <a:xfrm>
                <a:off x="8084122" y="703541"/>
                <a:ext cx="246314" cy="246305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977" fill="none" extrusionOk="0">
                    <a:moveTo>
                      <a:pt x="1" y="1"/>
                    </a:moveTo>
                    <a:lnTo>
                      <a:pt x="1977" y="1"/>
                    </a:lnTo>
                    <a:lnTo>
                      <a:pt x="1977" y="1976"/>
                    </a:lnTo>
                    <a:lnTo>
                      <a:pt x="1" y="1976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3"/>
              <p:cNvSpPr/>
              <p:nvPr/>
            </p:nvSpPr>
            <p:spPr>
              <a:xfrm>
                <a:off x="8125859" y="737678"/>
                <a:ext cx="174301" cy="174294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399" fill="none" extrusionOk="0">
                    <a:moveTo>
                      <a:pt x="0" y="1398"/>
                    </a:moveTo>
                    <a:lnTo>
                      <a:pt x="139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8125859" y="737678"/>
                <a:ext cx="174301" cy="174294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399" fill="none" extrusionOk="0">
                    <a:moveTo>
                      <a:pt x="0" y="0"/>
                    </a:moveTo>
                    <a:lnTo>
                      <a:pt x="1398" y="139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3"/>
              <p:cNvSpPr/>
              <p:nvPr/>
            </p:nvSpPr>
            <p:spPr>
              <a:xfrm>
                <a:off x="7762311" y="703541"/>
                <a:ext cx="246314" cy="246305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977" fill="none" extrusionOk="0">
                    <a:moveTo>
                      <a:pt x="0" y="1"/>
                    </a:moveTo>
                    <a:lnTo>
                      <a:pt x="1976" y="1"/>
                    </a:lnTo>
                    <a:lnTo>
                      <a:pt x="1976" y="1976"/>
                    </a:lnTo>
                    <a:lnTo>
                      <a:pt x="0" y="1976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3"/>
              <p:cNvSpPr/>
              <p:nvPr/>
            </p:nvSpPr>
            <p:spPr>
              <a:xfrm>
                <a:off x="7811524" y="752753"/>
                <a:ext cx="147764" cy="147882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7" fill="none" extrusionOk="0">
                    <a:moveTo>
                      <a:pt x="0" y="1"/>
                    </a:moveTo>
                    <a:lnTo>
                      <a:pt x="1186" y="1"/>
                    </a:lnTo>
                    <a:lnTo>
                      <a:pt x="1186" y="1186"/>
                    </a:lnTo>
                    <a:lnTo>
                      <a:pt x="0" y="1186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3"/>
              <p:cNvSpPr/>
              <p:nvPr/>
            </p:nvSpPr>
            <p:spPr>
              <a:xfrm>
                <a:off x="7811524" y="790627"/>
                <a:ext cx="147764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" fill="none" extrusionOk="0">
                    <a:moveTo>
                      <a:pt x="0" y="1"/>
                    </a:moveTo>
                    <a:lnTo>
                      <a:pt x="1186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7436638" y="703541"/>
                <a:ext cx="246190" cy="246305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1977" fill="none" extrusionOk="0">
                    <a:moveTo>
                      <a:pt x="0" y="1"/>
                    </a:moveTo>
                    <a:lnTo>
                      <a:pt x="1976" y="1"/>
                    </a:lnTo>
                    <a:lnTo>
                      <a:pt x="1976" y="1976"/>
                    </a:lnTo>
                    <a:lnTo>
                      <a:pt x="0" y="1976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7478250" y="900513"/>
                <a:ext cx="162964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" fill="none" extrusionOk="0">
                    <a:moveTo>
                      <a:pt x="1" y="0"/>
                    </a:moveTo>
                    <a:lnTo>
                      <a:pt x="130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4" name="Google Shape;444;p13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13"/>
          <p:cNvSpPr txBox="1">
            <a:spLocks noGrp="1"/>
          </p:cNvSpPr>
          <p:nvPr>
            <p:ph type="subTitle" idx="1"/>
          </p:nvPr>
        </p:nvSpPr>
        <p:spPr>
          <a:xfrm>
            <a:off x="767701" y="2050072"/>
            <a:ext cx="25392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2200" b="1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6" name="Google Shape;446;p13"/>
          <p:cNvSpPr txBox="1">
            <a:spLocks noGrp="1"/>
          </p:cNvSpPr>
          <p:nvPr>
            <p:ph type="subTitle" idx="2"/>
          </p:nvPr>
        </p:nvSpPr>
        <p:spPr>
          <a:xfrm>
            <a:off x="3308730" y="2050067"/>
            <a:ext cx="25374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2200" b="1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13"/>
          <p:cNvSpPr txBox="1">
            <a:spLocks noGrp="1"/>
          </p:cNvSpPr>
          <p:nvPr>
            <p:ph type="subTitle" idx="3"/>
          </p:nvPr>
        </p:nvSpPr>
        <p:spPr>
          <a:xfrm>
            <a:off x="767701" y="3618715"/>
            <a:ext cx="25392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2200" b="1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8" name="Google Shape;448;p13"/>
          <p:cNvSpPr txBox="1">
            <a:spLocks noGrp="1"/>
          </p:cNvSpPr>
          <p:nvPr>
            <p:ph type="subTitle" idx="4"/>
          </p:nvPr>
        </p:nvSpPr>
        <p:spPr>
          <a:xfrm>
            <a:off x="3308727" y="3618713"/>
            <a:ext cx="25374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2200" b="1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13"/>
          <p:cNvSpPr txBox="1">
            <a:spLocks noGrp="1"/>
          </p:cNvSpPr>
          <p:nvPr>
            <p:ph type="subTitle" idx="5"/>
          </p:nvPr>
        </p:nvSpPr>
        <p:spPr>
          <a:xfrm>
            <a:off x="767694" y="2412079"/>
            <a:ext cx="25392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subTitle" idx="6"/>
          </p:nvPr>
        </p:nvSpPr>
        <p:spPr>
          <a:xfrm>
            <a:off x="3308728" y="2412074"/>
            <a:ext cx="25374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7"/>
          </p:nvPr>
        </p:nvSpPr>
        <p:spPr>
          <a:xfrm>
            <a:off x="769577" y="3983528"/>
            <a:ext cx="25392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subTitle" idx="8"/>
          </p:nvPr>
        </p:nvSpPr>
        <p:spPr>
          <a:xfrm>
            <a:off x="3310610" y="3983526"/>
            <a:ext cx="25374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title" idx="9" hasCustomPrompt="1"/>
          </p:nvPr>
        </p:nvSpPr>
        <p:spPr>
          <a:xfrm>
            <a:off x="768638" y="1398800"/>
            <a:ext cx="25392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4" name="Google Shape;454;p13"/>
          <p:cNvSpPr txBox="1">
            <a:spLocks noGrp="1"/>
          </p:cNvSpPr>
          <p:nvPr>
            <p:ph type="title" idx="13" hasCustomPrompt="1"/>
          </p:nvPr>
        </p:nvSpPr>
        <p:spPr>
          <a:xfrm>
            <a:off x="3309666" y="1401925"/>
            <a:ext cx="25374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5" name="Google Shape;455;p13"/>
          <p:cNvSpPr txBox="1">
            <a:spLocks noGrp="1"/>
          </p:cNvSpPr>
          <p:nvPr>
            <p:ph type="title" idx="14" hasCustomPrompt="1"/>
          </p:nvPr>
        </p:nvSpPr>
        <p:spPr>
          <a:xfrm>
            <a:off x="768613" y="2982170"/>
            <a:ext cx="25392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6" name="Google Shape;456;p13"/>
          <p:cNvSpPr txBox="1">
            <a:spLocks noGrp="1"/>
          </p:cNvSpPr>
          <p:nvPr>
            <p:ph type="title" idx="15" hasCustomPrompt="1"/>
          </p:nvPr>
        </p:nvSpPr>
        <p:spPr>
          <a:xfrm>
            <a:off x="3309662" y="2982166"/>
            <a:ext cx="25374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7" name="Google Shape;457;p13"/>
          <p:cNvSpPr txBox="1">
            <a:spLocks noGrp="1"/>
          </p:cNvSpPr>
          <p:nvPr>
            <p:ph type="subTitle" idx="16"/>
          </p:nvPr>
        </p:nvSpPr>
        <p:spPr>
          <a:xfrm>
            <a:off x="5846130" y="2050068"/>
            <a:ext cx="25356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2200" b="1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8" name="Google Shape;458;p13"/>
          <p:cNvSpPr txBox="1">
            <a:spLocks noGrp="1"/>
          </p:cNvSpPr>
          <p:nvPr>
            <p:ph type="subTitle" idx="17"/>
          </p:nvPr>
        </p:nvSpPr>
        <p:spPr>
          <a:xfrm>
            <a:off x="5846125" y="3618712"/>
            <a:ext cx="25356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None/>
              <a:defRPr sz="2200" b="1">
                <a:solidFill>
                  <a:schemeClr val="lt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13"/>
          <p:cNvSpPr txBox="1">
            <a:spLocks noGrp="1"/>
          </p:cNvSpPr>
          <p:nvPr>
            <p:ph type="subTitle" idx="18"/>
          </p:nvPr>
        </p:nvSpPr>
        <p:spPr>
          <a:xfrm>
            <a:off x="5846133" y="2412075"/>
            <a:ext cx="25356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0" name="Google Shape;460;p13"/>
          <p:cNvSpPr txBox="1">
            <a:spLocks noGrp="1"/>
          </p:cNvSpPr>
          <p:nvPr>
            <p:ph type="subTitle" idx="19"/>
          </p:nvPr>
        </p:nvSpPr>
        <p:spPr>
          <a:xfrm>
            <a:off x="5848013" y="3983525"/>
            <a:ext cx="25356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1" name="Google Shape;461;p13"/>
          <p:cNvSpPr txBox="1">
            <a:spLocks noGrp="1"/>
          </p:cNvSpPr>
          <p:nvPr>
            <p:ph type="title" idx="20" hasCustomPrompt="1"/>
          </p:nvPr>
        </p:nvSpPr>
        <p:spPr>
          <a:xfrm>
            <a:off x="5847066" y="1401950"/>
            <a:ext cx="25356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2" name="Google Shape;462;p13"/>
          <p:cNvSpPr txBox="1">
            <a:spLocks noGrp="1"/>
          </p:cNvSpPr>
          <p:nvPr>
            <p:ph type="title" idx="21" hasCustomPrompt="1"/>
          </p:nvPr>
        </p:nvSpPr>
        <p:spPr>
          <a:xfrm>
            <a:off x="5847083" y="2982167"/>
            <a:ext cx="2535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solidFill>
          <a:schemeClr val="dk2"/>
        </a:solidFill>
        <a:effectLst/>
      </p:bgPr>
    </p:bg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4" name="Google Shape;464;p14"/>
          <p:cNvGrpSpPr/>
          <p:nvPr/>
        </p:nvGrpSpPr>
        <p:grpSpPr>
          <a:xfrm>
            <a:off x="11" y="-8"/>
            <a:ext cx="3684221" cy="2466198"/>
            <a:chOff x="5010250" y="1493475"/>
            <a:chExt cx="1392900" cy="932400"/>
          </a:xfrm>
        </p:grpSpPr>
        <p:sp>
          <p:nvSpPr>
            <p:cNvPr id="465" name="Google Shape;465;p14"/>
            <p:cNvSpPr/>
            <p:nvPr/>
          </p:nvSpPr>
          <p:spPr>
            <a:xfrm>
              <a:off x="51683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>
              <a:off x="53225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>
              <a:off x="54775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>
              <a:off x="56326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4"/>
            <p:cNvSpPr/>
            <p:nvPr/>
          </p:nvSpPr>
          <p:spPr>
            <a:xfrm>
              <a:off x="5786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4"/>
            <p:cNvSpPr/>
            <p:nvPr/>
          </p:nvSpPr>
          <p:spPr>
            <a:xfrm>
              <a:off x="59403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>
              <a:off x="60930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>
              <a:off x="6248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>
              <a:off x="640312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4"/>
            <p:cNvSpPr/>
            <p:nvPr/>
          </p:nvSpPr>
          <p:spPr>
            <a:xfrm>
              <a:off x="5010250" y="22670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4"/>
            <p:cNvSpPr/>
            <p:nvPr/>
          </p:nvSpPr>
          <p:spPr>
            <a:xfrm>
              <a:off x="5010250" y="24258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4"/>
            <p:cNvSpPr/>
            <p:nvPr/>
          </p:nvSpPr>
          <p:spPr>
            <a:xfrm>
              <a:off x="5010250" y="211277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4"/>
            <p:cNvSpPr/>
            <p:nvPr/>
          </p:nvSpPr>
          <p:spPr>
            <a:xfrm>
              <a:off x="5010250" y="195852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4"/>
            <p:cNvSpPr/>
            <p:nvPr/>
          </p:nvSpPr>
          <p:spPr>
            <a:xfrm>
              <a:off x="5010250" y="1803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4"/>
            <p:cNvSpPr/>
            <p:nvPr/>
          </p:nvSpPr>
          <p:spPr>
            <a:xfrm>
              <a:off x="5010250" y="1648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14"/>
          <p:cNvGrpSpPr/>
          <p:nvPr/>
        </p:nvGrpSpPr>
        <p:grpSpPr>
          <a:xfrm>
            <a:off x="2557426" y="555150"/>
            <a:ext cx="5883229" cy="2896106"/>
            <a:chOff x="2557426" y="555150"/>
            <a:chExt cx="5883229" cy="2896106"/>
          </a:xfrm>
        </p:grpSpPr>
        <p:grpSp>
          <p:nvGrpSpPr>
            <p:cNvPr id="481" name="Google Shape;481;p14"/>
            <p:cNvGrpSpPr/>
            <p:nvPr/>
          </p:nvGrpSpPr>
          <p:grpSpPr>
            <a:xfrm>
              <a:off x="2557426" y="555150"/>
              <a:ext cx="5883229" cy="2896106"/>
              <a:chOff x="2557426" y="555150"/>
              <a:chExt cx="5883229" cy="2896106"/>
            </a:xfrm>
          </p:grpSpPr>
          <p:sp>
            <p:nvSpPr>
              <p:cNvPr id="482" name="Google Shape;482;p14"/>
              <p:cNvSpPr/>
              <p:nvPr/>
            </p:nvSpPr>
            <p:spPr>
              <a:xfrm>
                <a:off x="2557426" y="555150"/>
                <a:ext cx="5883229" cy="2896106"/>
              </a:xfrm>
              <a:custGeom>
                <a:avLst/>
                <a:gdLst/>
                <a:ahLst/>
                <a:cxnLst/>
                <a:rect l="l" t="t" r="r" b="b"/>
                <a:pathLst>
                  <a:path w="37297" h="18360" extrusionOk="0">
                    <a:moveTo>
                      <a:pt x="1" y="0"/>
                    </a:moveTo>
                    <a:lnTo>
                      <a:pt x="1" y="18359"/>
                    </a:lnTo>
                    <a:lnTo>
                      <a:pt x="37296" y="18359"/>
                    </a:lnTo>
                    <a:lnTo>
                      <a:pt x="372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4"/>
              <p:cNvSpPr/>
              <p:nvPr/>
            </p:nvSpPr>
            <p:spPr>
              <a:xfrm>
                <a:off x="2615001" y="617457"/>
                <a:ext cx="5763189" cy="2776224"/>
              </a:xfrm>
              <a:custGeom>
                <a:avLst/>
                <a:gdLst/>
                <a:ahLst/>
                <a:cxnLst/>
                <a:rect l="l" t="t" r="r" b="b"/>
                <a:pathLst>
                  <a:path w="36536" h="17600" extrusionOk="0">
                    <a:moveTo>
                      <a:pt x="0" y="0"/>
                    </a:moveTo>
                    <a:lnTo>
                      <a:pt x="0" y="17599"/>
                    </a:lnTo>
                    <a:lnTo>
                      <a:pt x="36536" y="17599"/>
                    </a:lnTo>
                    <a:lnTo>
                      <a:pt x="365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4"/>
              <p:cNvSpPr/>
              <p:nvPr/>
            </p:nvSpPr>
            <p:spPr>
              <a:xfrm>
                <a:off x="2615000" y="599575"/>
                <a:ext cx="5768079" cy="271476"/>
              </a:xfrm>
              <a:custGeom>
                <a:avLst/>
                <a:gdLst/>
                <a:ahLst/>
                <a:cxnLst/>
                <a:rect l="l" t="t" r="r" b="b"/>
                <a:pathLst>
                  <a:path w="36567" h="2645" extrusionOk="0">
                    <a:moveTo>
                      <a:pt x="0" y="0"/>
                    </a:moveTo>
                    <a:lnTo>
                      <a:pt x="0" y="2645"/>
                    </a:lnTo>
                    <a:lnTo>
                      <a:pt x="36566" y="2645"/>
                    </a:lnTo>
                    <a:lnTo>
                      <a:pt x="36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5" name="Google Shape;485;p14"/>
            <p:cNvGrpSpPr/>
            <p:nvPr/>
          </p:nvGrpSpPr>
          <p:grpSpPr>
            <a:xfrm>
              <a:off x="7613500" y="633100"/>
              <a:ext cx="726325" cy="196476"/>
              <a:chOff x="8689262" y="361063"/>
              <a:chExt cx="726325" cy="196476"/>
            </a:xfrm>
          </p:grpSpPr>
          <p:sp>
            <p:nvSpPr>
              <p:cNvPr id="486" name="Google Shape;486;p14"/>
              <p:cNvSpPr/>
              <p:nvPr/>
            </p:nvSpPr>
            <p:spPr>
              <a:xfrm>
                <a:off x="921911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1" y="1"/>
                    </a:moveTo>
                    <a:lnTo>
                      <a:pt x="1" y="1916"/>
                    </a:lnTo>
                    <a:lnTo>
                      <a:pt x="1916" y="1916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4"/>
              <p:cNvSpPr/>
              <p:nvPr/>
            </p:nvSpPr>
            <p:spPr>
              <a:xfrm>
                <a:off x="8954238" y="361063"/>
                <a:ext cx="199553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45" y="1916"/>
                    </a:lnTo>
                    <a:lnTo>
                      <a:pt x="1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4"/>
              <p:cNvSpPr/>
              <p:nvPr/>
            </p:nvSpPr>
            <p:spPr>
              <a:xfrm>
                <a:off x="868926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15" y="1916"/>
                    </a:ln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4"/>
              <p:cNvSpPr/>
              <p:nvPr/>
            </p:nvSpPr>
            <p:spPr>
              <a:xfrm>
                <a:off x="8720436" y="523187"/>
                <a:ext cx="137205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" fill="none" extrusionOk="0">
                    <a:moveTo>
                      <a:pt x="0" y="0"/>
                    </a:moveTo>
                    <a:lnTo>
                      <a:pt x="133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0" name="Google Shape;490;p14"/>
              <p:cNvGrpSpPr/>
              <p:nvPr/>
            </p:nvGrpSpPr>
            <p:grpSpPr>
              <a:xfrm>
                <a:off x="9250380" y="399391"/>
                <a:ext cx="137217" cy="129156"/>
                <a:chOff x="9250380" y="399391"/>
                <a:chExt cx="137217" cy="129156"/>
              </a:xfrm>
            </p:grpSpPr>
            <p:sp>
              <p:nvSpPr>
                <p:cNvPr id="491" name="Google Shape;491;p14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1398"/>
                      </a:moveTo>
                      <a:lnTo>
                        <a:pt x="1398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14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0"/>
                      </a:moveTo>
                      <a:lnTo>
                        <a:pt x="1398" y="139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3" name="Google Shape;493;p14"/>
              <p:cNvGrpSpPr/>
              <p:nvPr/>
            </p:nvGrpSpPr>
            <p:grpSpPr>
              <a:xfrm>
                <a:off x="8983820" y="394006"/>
                <a:ext cx="137217" cy="129279"/>
                <a:chOff x="8983820" y="394006"/>
                <a:chExt cx="137217" cy="129279"/>
              </a:xfrm>
            </p:grpSpPr>
            <p:sp>
              <p:nvSpPr>
                <p:cNvPr id="494" name="Google Shape;494;p14"/>
                <p:cNvSpPr/>
                <p:nvPr/>
              </p:nvSpPr>
              <p:spPr>
                <a:xfrm>
                  <a:off x="8983820" y="394006"/>
                  <a:ext cx="137217" cy="12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fill="none" extrusionOk="0">
                      <a:moveTo>
                        <a:pt x="0" y="1"/>
                      </a:moveTo>
                      <a:lnTo>
                        <a:pt x="1186" y="1"/>
                      </a:lnTo>
                      <a:lnTo>
                        <a:pt x="1186" y="1186"/>
                      </a:lnTo>
                      <a:lnTo>
                        <a:pt x="0" y="1186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4"/>
                <p:cNvSpPr/>
                <p:nvPr/>
              </p:nvSpPr>
              <p:spPr>
                <a:xfrm>
                  <a:off x="8983820" y="427115"/>
                  <a:ext cx="137217" cy="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" fill="none" extrusionOk="0">
                      <a:moveTo>
                        <a:pt x="0" y="1"/>
                      </a:moveTo>
                      <a:lnTo>
                        <a:pt x="1186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96" name="Google Shape;496;p14"/>
          <p:cNvSpPr/>
          <p:nvPr/>
        </p:nvSpPr>
        <p:spPr>
          <a:xfrm>
            <a:off x="2861175" y="3359100"/>
            <a:ext cx="1600915" cy="1600915"/>
          </a:xfrm>
          <a:custGeom>
            <a:avLst/>
            <a:gdLst/>
            <a:ahLst/>
            <a:cxnLst/>
            <a:rect l="l" t="t" r="r" b="b"/>
            <a:pathLst>
              <a:path w="14530" h="14530" fill="none" extrusionOk="0">
                <a:moveTo>
                  <a:pt x="14530" y="7265"/>
                </a:moveTo>
                <a:cubicBezTo>
                  <a:pt x="14530" y="11277"/>
                  <a:pt x="11277" y="14529"/>
                  <a:pt x="7265" y="14529"/>
                </a:cubicBezTo>
                <a:cubicBezTo>
                  <a:pt x="3253" y="14529"/>
                  <a:pt x="1" y="11277"/>
                  <a:pt x="1" y="7265"/>
                </a:cubicBezTo>
                <a:cubicBezTo>
                  <a:pt x="1" y="3253"/>
                  <a:pt x="3253" y="0"/>
                  <a:pt x="7265" y="0"/>
                </a:cubicBezTo>
                <a:cubicBezTo>
                  <a:pt x="11277" y="0"/>
                  <a:pt x="14530" y="3253"/>
                  <a:pt x="14530" y="7265"/>
                </a:cubicBez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7" name="Google Shape;497;p14"/>
          <p:cNvGrpSpPr/>
          <p:nvPr/>
        </p:nvGrpSpPr>
        <p:grpSpPr>
          <a:xfrm>
            <a:off x="7025500" y="4449763"/>
            <a:ext cx="1421653" cy="335929"/>
            <a:chOff x="6415900" y="203575"/>
            <a:chExt cx="1421653" cy="335929"/>
          </a:xfrm>
        </p:grpSpPr>
        <p:sp>
          <p:nvSpPr>
            <p:cNvPr id="498" name="Google Shape;498;p14"/>
            <p:cNvSpPr/>
            <p:nvPr/>
          </p:nvSpPr>
          <p:spPr>
            <a:xfrm>
              <a:off x="7501615" y="371490"/>
              <a:ext cx="335938" cy="95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4"/>
            <p:cNvSpPr/>
            <p:nvPr/>
          </p:nvSpPr>
          <p:spPr>
            <a:xfrm>
              <a:off x="7669535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0" y="3526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4"/>
            <p:cNvSpPr/>
            <p:nvPr/>
          </p:nvSpPr>
          <p:spPr>
            <a:xfrm>
              <a:off x="6960234" y="371490"/>
              <a:ext cx="335938" cy="95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4"/>
            <p:cNvSpPr/>
            <p:nvPr/>
          </p:nvSpPr>
          <p:spPr>
            <a:xfrm>
              <a:off x="7125201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4"/>
            <p:cNvSpPr/>
            <p:nvPr/>
          </p:nvSpPr>
          <p:spPr>
            <a:xfrm>
              <a:off x="6415900" y="371490"/>
              <a:ext cx="333081" cy="95"/>
            </a:xfrm>
            <a:custGeom>
              <a:avLst/>
              <a:gdLst/>
              <a:ahLst/>
              <a:cxnLst/>
              <a:rect l="l" t="t" r="r" b="b"/>
              <a:pathLst>
                <a:path w="3497" h="1" fill="none" extrusionOk="0">
                  <a:moveTo>
                    <a:pt x="1" y="0"/>
                  </a:moveTo>
                  <a:lnTo>
                    <a:pt x="349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4"/>
            <p:cNvSpPr/>
            <p:nvPr/>
          </p:nvSpPr>
          <p:spPr>
            <a:xfrm>
              <a:off x="6583820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14"/>
          <p:cNvSpPr txBox="1">
            <a:spLocks noGrp="1"/>
          </p:cNvSpPr>
          <p:nvPr>
            <p:ph type="title"/>
          </p:nvPr>
        </p:nvSpPr>
        <p:spPr>
          <a:xfrm flipH="1">
            <a:off x="4878338" y="2733450"/>
            <a:ext cx="28986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05" name="Google Shape;505;p14"/>
          <p:cNvSpPr txBox="1">
            <a:spLocks noGrp="1"/>
          </p:cNvSpPr>
          <p:nvPr>
            <p:ph type="subTitle" idx="1"/>
          </p:nvPr>
        </p:nvSpPr>
        <p:spPr>
          <a:xfrm flipH="1">
            <a:off x="3221138" y="1031850"/>
            <a:ext cx="4555800" cy="16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7">
    <p:bg>
      <p:bgPr>
        <a:gradFill>
          <a:gsLst>
            <a:gs pos="0">
              <a:srgbClr val="9223EE"/>
            </a:gs>
            <a:gs pos="100000">
              <a:schemeClr val="accent1"/>
            </a:gs>
          </a:gsLst>
          <a:lin ang="18900732" scaled="0"/>
        </a:gradFill>
        <a:effectLst/>
      </p:bgPr>
    </p:bg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32"/>
          <p:cNvSpPr/>
          <p:nvPr/>
        </p:nvSpPr>
        <p:spPr>
          <a:xfrm>
            <a:off x="6600575" y="1195404"/>
            <a:ext cx="2333190" cy="2333190"/>
          </a:xfrm>
          <a:custGeom>
            <a:avLst/>
            <a:gdLst/>
            <a:ahLst/>
            <a:cxnLst/>
            <a:rect l="l" t="t" r="r" b="b"/>
            <a:pathLst>
              <a:path w="17448" h="17448" fill="none" extrusionOk="0">
                <a:moveTo>
                  <a:pt x="0" y="8724"/>
                </a:moveTo>
                <a:lnTo>
                  <a:pt x="8724" y="0"/>
                </a:lnTo>
                <a:lnTo>
                  <a:pt x="17448" y="8724"/>
                </a:lnTo>
                <a:lnTo>
                  <a:pt x="8724" y="17447"/>
                </a:ln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" name="Google Shape;1241;p32"/>
          <p:cNvGrpSpPr/>
          <p:nvPr/>
        </p:nvGrpSpPr>
        <p:grpSpPr>
          <a:xfrm>
            <a:off x="0" y="0"/>
            <a:ext cx="9144004" cy="5143541"/>
            <a:chOff x="0" y="0"/>
            <a:chExt cx="1707500" cy="1708250"/>
          </a:xfrm>
        </p:grpSpPr>
        <p:sp>
          <p:nvSpPr>
            <p:cNvPr id="1242" name="Google Shape;1242;p32"/>
            <p:cNvSpPr/>
            <p:nvPr/>
          </p:nvSpPr>
          <p:spPr>
            <a:xfrm>
              <a:off x="157300" y="0"/>
              <a:ext cx="0" cy="1708250"/>
            </a:xfrm>
            <a:custGeom>
              <a:avLst/>
              <a:gdLst/>
              <a:ahLst/>
              <a:cxnLst/>
              <a:rect l="l" t="t" r="r" b="b"/>
              <a:pathLst>
                <a:path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312300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2"/>
            <p:cNvSpPr/>
            <p:nvPr/>
          </p:nvSpPr>
          <p:spPr>
            <a:xfrm>
              <a:off x="46732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2"/>
            <p:cNvSpPr/>
            <p:nvPr/>
          </p:nvSpPr>
          <p:spPr>
            <a:xfrm>
              <a:off x="622350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2"/>
            <p:cNvSpPr/>
            <p:nvPr/>
          </p:nvSpPr>
          <p:spPr>
            <a:xfrm>
              <a:off x="776600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2"/>
            <p:cNvSpPr/>
            <p:nvPr/>
          </p:nvSpPr>
          <p:spPr>
            <a:xfrm>
              <a:off x="93162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2"/>
            <p:cNvSpPr/>
            <p:nvPr/>
          </p:nvSpPr>
          <p:spPr>
            <a:xfrm>
              <a:off x="108662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2"/>
            <p:cNvSpPr/>
            <p:nvPr/>
          </p:nvSpPr>
          <p:spPr>
            <a:xfrm>
              <a:off x="124012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2"/>
            <p:cNvSpPr/>
            <p:nvPr/>
          </p:nvSpPr>
          <p:spPr>
            <a:xfrm>
              <a:off x="1395150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1" y="0"/>
                  </a:moveTo>
                  <a:lnTo>
                    <a:pt x="1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2"/>
            <p:cNvSpPr/>
            <p:nvPr/>
          </p:nvSpPr>
          <p:spPr>
            <a:xfrm>
              <a:off x="1550175" y="0"/>
              <a:ext cx="25" cy="1708250"/>
            </a:xfrm>
            <a:custGeom>
              <a:avLst/>
              <a:gdLst/>
              <a:ahLst/>
              <a:cxnLst/>
              <a:rect l="l" t="t" r="r" b="b"/>
              <a:pathLst>
                <a:path w="1" h="68330" fill="none" extrusionOk="0">
                  <a:moveTo>
                    <a:pt x="0" y="0"/>
                  </a:moveTo>
                  <a:lnTo>
                    <a:pt x="0" y="6833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2"/>
            <p:cNvSpPr/>
            <p:nvPr/>
          </p:nvSpPr>
          <p:spPr>
            <a:xfrm>
              <a:off x="0" y="1550175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0"/>
                  </a:moveTo>
                  <a:lnTo>
                    <a:pt x="68299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2"/>
            <p:cNvSpPr/>
            <p:nvPr/>
          </p:nvSpPr>
          <p:spPr>
            <a:xfrm>
              <a:off x="0" y="139590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2"/>
            <p:cNvSpPr/>
            <p:nvPr/>
          </p:nvSpPr>
          <p:spPr>
            <a:xfrm>
              <a:off x="0" y="124090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0"/>
                  </a:moveTo>
                  <a:lnTo>
                    <a:pt x="68299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2"/>
            <p:cNvSpPr/>
            <p:nvPr/>
          </p:nvSpPr>
          <p:spPr>
            <a:xfrm>
              <a:off x="0" y="1085875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2"/>
            <p:cNvSpPr/>
            <p:nvPr/>
          </p:nvSpPr>
          <p:spPr>
            <a:xfrm>
              <a:off x="0" y="93085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2"/>
            <p:cNvSpPr/>
            <p:nvPr/>
          </p:nvSpPr>
          <p:spPr>
            <a:xfrm>
              <a:off x="0" y="77735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2"/>
            <p:cNvSpPr/>
            <p:nvPr/>
          </p:nvSpPr>
          <p:spPr>
            <a:xfrm>
              <a:off x="0" y="62235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0"/>
                  </a:moveTo>
                  <a:lnTo>
                    <a:pt x="68299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2"/>
            <p:cNvSpPr/>
            <p:nvPr/>
          </p:nvSpPr>
          <p:spPr>
            <a:xfrm>
              <a:off x="0" y="467325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2"/>
            <p:cNvSpPr/>
            <p:nvPr/>
          </p:nvSpPr>
          <p:spPr>
            <a:xfrm>
              <a:off x="0" y="313075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0"/>
                  </a:moveTo>
                  <a:lnTo>
                    <a:pt x="68299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2"/>
            <p:cNvSpPr/>
            <p:nvPr/>
          </p:nvSpPr>
          <p:spPr>
            <a:xfrm>
              <a:off x="0" y="158050"/>
              <a:ext cx="1707500" cy="25"/>
            </a:xfrm>
            <a:custGeom>
              <a:avLst/>
              <a:gdLst/>
              <a:ahLst/>
              <a:cxnLst/>
              <a:rect l="l" t="t" r="r" b="b"/>
              <a:pathLst>
                <a:path w="68300" h="1" fill="none" extrusionOk="0">
                  <a:moveTo>
                    <a:pt x="0" y="1"/>
                  </a:moveTo>
                  <a:lnTo>
                    <a:pt x="68299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" name="Google Shape;1262;p32"/>
          <p:cNvGrpSpPr/>
          <p:nvPr/>
        </p:nvGrpSpPr>
        <p:grpSpPr>
          <a:xfrm flipH="1">
            <a:off x="151743" y="102164"/>
            <a:ext cx="8837515" cy="4896955"/>
            <a:chOff x="145819" y="102164"/>
            <a:chExt cx="8837515" cy="4896955"/>
          </a:xfrm>
        </p:grpSpPr>
        <p:sp>
          <p:nvSpPr>
            <p:cNvPr id="1263" name="Google Shape;1263;p32"/>
            <p:cNvSpPr/>
            <p:nvPr/>
          </p:nvSpPr>
          <p:spPr>
            <a:xfrm>
              <a:off x="971297" y="47483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2"/>
            <p:cNvSpPr/>
            <p:nvPr/>
          </p:nvSpPr>
          <p:spPr>
            <a:xfrm>
              <a:off x="3825954" y="4010136"/>
              <a:ext cx="29234" cy="21985"/>
            </a:xfrm>
            <a:custGeom>
              <a:avLst/>
              <a:gdLst/>
              <a:ahLst/>
              <a:cxnLst/>
              <a:rect l="l" t="t" r="r" b="b"/>
              <a:pathLst>
                <a:path w="609" h="458" extrusionOk="0">
                  <a:moveTo>
                    <a:pt x="278" y="0"/>
                  </a:moveTo>
                  <a:cubicBezTo>
                    <a:pt x="1" y="0"/>
                    <a:pt x="10" y="458"/>
                    <a:pt x="305" y="458"/>
                  </a:cubicBezTo>
                  <a:cubicBezTo>
                    <a:pt x="609" y="458"/>
                    <a:pt x="609" y="2"/>
                    <a:pt x="305" y="2"/>
                  </a:cubicBezTo>
                  <a:cubicBezTo>
                    <a:pt x="295" y="1"/>
                    <a:pt x="287" y="0"/>
                    <a:pt x="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2"/>
            <p:cNvSpPr/>
            <p:nvPr/>
          </p:nvSpPr>
          <p:spPr>
            <a:xfrm>
              <a:off x="1025375" y="114629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2"/>
            <p:cNvSpPr/>
            <p:nvPr/>
          </p:nvSpPr>
          <p:spPr>
            <a:xfrm>
              <a:off x="3139226" y="432091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2"/>
            <p:cNvSpPr/>
            <p:nvPr/>
          </p:nvSpPr>
          <p:spPr>
            <a:xfrm>
              <a:off x="4662841" y="4848073"/>
              <a:ext cx="29186" cy="21985"/>
            </a:xfrm>
            <a:custGeom>
              <a:avLst/>
              <a:gdLst/>
              <a:ahLst/>
              <a:cxnLst/>
              <a:rect l="l" t="t" r="r" b="b"/>
              <a:pathLst>
                <a:path w="608" h="458" extrusionOk="0">
                  <a:moveTo>
                    <a:pt x="277" y="1"/>
                  </a:moveTo>
                  <a:cubicBezTo>
                    <a:pt x="0" y="1"/>
                    <a:pt x="9" y="458"/>
                    <a:pt x="304" y="458"/>
                  </a:cubicBezTo>
                  <a:cubicBezTo>
                    <a:pt x="608" y="458"/>
                    <a:pt x="608" y="2"/>
                    <a:pt x="304" y="2"/>
                  </a:cubicBezTo>
                  <a:cubicBezTo>
                    <a:pt x="295" y="1"/>
                    <a:pt x="286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2"/>
            <p:cNvSpPr/>
            <p:nvPr/>
          </p:nvSpPr>
          <p:spPr>
            <a:xfrm rot="1189105">
              <a:off x="302622" y="2476693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 rot="1189105">
              <a:off x="698610" y="2151576"/>
              <a:ext cx="29234" cy="23378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2"/>
            <p:cNvSpPr/>
            <p:nvPr/>
          </p:nvSpPr>
          <p:spPr>
            <a:xfrm rot="1189105">
              <a:off x="148672" y="3534687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2"/>
            <p:cNvSpPr/>
            <p:nvPr/>
          </p:nvSpPr>
          <p:spPr>
            <a:xfrm>
              <a:off x="8401597" y="7763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8649300" y="119329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2"/>
            <p:cNvSpPr/>
            <p:nvPr/>
          </p:nvSpPr>
          <p:spPr>
            <a:xfrm>
              <a:off x="8695551" y="19131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2"/>
            <p:cNvSpPr/>
            <p:nvPr/>
          </p:nvSpPr>
          <p:spPr>
            <a:xfrm>
              <a:off x="7863550" y="670460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2"/>
            <p:cNvSpPr/>
            <p:nvPr/>
          </p:nvSpPr>
          <p:spPr>
            <a:xfrm>
              <a:off x="2723897" y="497694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2"/>
            <p:cNvSpPr/>
            <p:nvPr/>
          </p:nvSpPr>
          <p:spPr>
            <a:xfrm>
              <a:off x="8502825" y="395834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2"/>
            <p:cNvSpPr/>
            <p:nvPr/>
          </p:nvSpPr>
          <p:spPr>
            <a:xfrm>
              <a:off x="8954101" y="211606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2"/>
            <p:cNvSpPr/>
            <p:nvPr/>
          </p:nvSpPr>
          <p:spPr>
            <a:xfrm>
              <a:off x="3517847" y="148592"/>
              <a:ext cx="29186" cy="22177"/>
            </a:xfrm>
            <a:custGeom>
              <a:avLst/>
              <a:gdLst/>
              <a:ahLst/>
              <a:cxnLst/>
              <a:rect l="l" t="t" r="r" b="b"/>
              <a:pathLst>
                <a:path w="608" h="462" extrusionOk="0">
                  <a:moveTo>
                    <a:pt x="255" y="1"/>
                  </a:moveTo>
                  <a:cubicBezTo>
                    <a:pt x="0" y="1"/>
                    <a:pt x="16" y="462"/>
                    <a:pt x="303" y="462"/>
                  </a:cubicBezTo>
                  <a:cubicBezTo>
                    <a:pt x="607" y="462"/>
                    <a:pt x="607" y="6"/>
                    <a:pt x="303" y="6"/>
                  </a:cubicBezTo>
                  <a:cubicBezTo>
                    <a:pt x="286" y="3"/>
                    <a:pt x="270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2"/>
            <p:cNvSpPr/>
            <p:nvPr/>
          </p:nvSpPr>
          <p:spPr>
            <a:xfrm>
              <a:off x="4257725" y="204148"/>
              <a:ext cx="29234" cy="23377"/>
            </a:xfrm>
            <a:custGeom>
              <a:avLst/>
              <a:gdLst/>
              <a:ahLst/>
              <a:cxnLst/>
              <a:rect l="l" t="t" r="r" b="b"/>
              <a:pathLst>
                <a:path w="609" h="487" extrusionOk="0">
                  <a:moveTo>
                    <a:pt x="305" y="0"/>
                  </a:moveTo>
                  <a:cubicBezTo>
                    <a:pt x="1" y="0"/>
                    <a:pt x="1" y="487"/>
                    <a:pt x="305" y="487"/>
                  </a:cubicBezTo>
                  <a:cubicBezTo>
                    <a:pt x="609" y="487"/>
                    <a:pt x="609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2"/>
            <p:cNvSpPr/>
            <p:nvPr/>
          </p:nvSpPr>
          <p:spPr>
            <a:xfrm>
              <a:off x="4542776" y="102164"/>
              <a:ext cx="29234" cy="21937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305" y="1"/>
                  </a:moveTo>
                  <a:cubicBezTo>
                    <a:pt x="1" y="1"/>
                    <a:pt x="1" y="457"/>
                    <a:pt x="305" y="457"/>
                  </a:cubicBezTo>
                  <a:cubicBezTo>
                    <a:pt x="608" y="457"/>
                    <a:pt x="608" y="1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32"/>
          <p:cNvGrpSpPr/>
          <p:nvPr/>
        </p:nvGrpSpPr>
        <p:grpSpPr>
          <a:xfrm>
            <a:off x="1191687" y="397113"/>
            <a:ext cx="6760618" cy="4349267"/>
            <a:chOff x="713198" y="589530"/>
            <a:chExt cx="7717600" cy="5275036"/>
          </a:xfrm>
        </p:grpSpPr>
        <p:sp>
          <p:nvSpPr>
            <p:cNvPr id="1282" name="Google Shape;1282;p32"/>
            <p:cNvSpPr/>
            <p:nvPr/>
          </p:nvSpPr>
          <p:spPr>
            <a:xfrm>
              <a:off x="713198" y="589530"/>
              <a:ext cx="7717600" cy="5275036"/>
            </a:xfrm>
            <a:custGeom>
              <a:avLst/>
              <a:gdLst/>
              <a:ahLst/>
              <a:cxnLst/>
              <a:rect l="l" t="t" r="r" b="b"/>
              <a:pathLst>
                <a:path w="43436" h="33892" extrusionOk="0">
                  <a:moveTo>
                    <a:pt x="0" y="1"/>
                  </a:moveTo>
                  <a:lnTo>
                    <a:pt x="0" y="33892"/>
                  </a:lnTo>
                  <a:lnTo>
                    <a:pt x="43436" y="33892"/>
                  </a:lnTo>
                  <a:lnTo>
                    <a:pt x="434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2"/>
            <p:cNvSpPr/>
            <p:nvPr/>
          </p:nvSpPr>
          <p:spPr>
            <a:xfrm>
              <a:off x="778049" y="646340"/>
              <a:ext cx="7577235" cy="5156747"/>
            </a:xfrm>
            <a:custGeom>
              <a:avLst/>
              <a:gdLst/>
              <a:ahLst/>
              <a:cxnLst/>
              <a:rect l="l" t="t" r="r" b="b"/>
              <a:pathLst>
                <a:path w="42646" h="33132" extrusionOk="0">
                  <a:moveTo>
                    <a:pt x="0" y="0"/>
                  </a:moveTo>
                  <a:lnTo>
                    <a:pt x="0" y="33132"/>
                  </a:lnTo>
                  <a:lnTo>
                    <a:pt x="42645" y="33132"/>
                  </a:lnTo>
                  <a:lnTo>
                    <a:pt x="426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2"/>
            <p:cNvSpPr/>
            <p:nvPr/>
          </p:nvSpPr>
          <p:spPr>
            <a:xfrm>
              <a:off x="778051" y="638737"/>
              <a:ext cx="7577235" cy="337252"/>
            </a:xfrm>
            <a:custGeom>
              <a:avLst/>
              <a:gdLst/>
              <a:ahLst/>
              <a:cxnLst/>
              <a:rect l="l" t="t" r="r" b="b"/>
              <a:pathLst>
                <a:path w="42646" h="2707" extrusionOk="0">
                  <a:moveTo>
                    <a:pt x="0" y="1"/>
                  </a:moveTo>
                  <a:lnTo>
                    <a:pt x="0" y="2706"/>
                  </a:lnTo>
                  <a:lnTo>
                    <a:pt x="42645" y="2706"/>
                  </a:lnTo>
                  <a:lnTo>
                    <a:pt x="42645" y="1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2"/>
            <p:cNvSpPr/>
            <p:nvPr/>
          </p:nvSpPr>
          <p:spPr>
            <a:xfrm>
              <a:off x="8084122" y="684212"/>
              <a:ext cx="246314" cy="246305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1" y="1"/>
                  </a:moveTo>
                  <a:lnTo>
                    <a:pt x="1977" y="1"/>
                  </a:lnTo>
                  <a:lnTo>
                    <a:pt x="1977" y="1976"/>
                  </a:lnTo>
                  <a:lnTo>
                    <a:pt x="1" y="197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2"/>
            <p:cNvSpPr/>
            <p:nvPr/>
          </p:nvSpPr>
          <p:spPr>
            <a:xfrm>
              <a:off x="8125859" y="718349"/>
              <a:ext cx="174301" cy="174294"/>
            </a:xfrm>
            <a:custGeom>
              <a:avLst/>
              <a:gdLst/>
              <a:ahLst/>
              <a:cxnLst/>
              <a:rect l="l" t="t" r="r" b="b"/>
              <a:pathLst>
                <a:path w="1399" h="1399" fill="none" extrusionOk="0">
                  <a:moveTo>
                    <a:pt x="0" y="1398"/>
                  </a:moveTo>
                  <a:lnTo>
                    <a:pt x="139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2"/>
            <p:cNvSpPr/>
            <p:nvPr/>
          </p:nvSpPr>
          <p:spPr>
            <a:xfrm>
              <a:off x="8125859" y="718349"/>
              <a:ext cx="174301" cy="174294"/>
            </a:xfrm>
            <a:custGeom>
              <a:avLst/>
              <a:gdLst/>
              <a:ahLst/>
              <a:cxnLst/>
              <a:rect l="l" t="t" r="r" b="b"/>
              <a:pathLst>
                <a:path w="1399" h="1399" fill="none" extrusionOk="0">
                  <a:moveTo>
                    <a:pt x="0" y="0"/>
                  </a:moveTo>
                  <a:lnTo>
                    <a:pt x="1398" y="139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2"/>
            <p:cNvSpPr/>
            <p:nvPr/>
          </p:nvSpPr>
          <p:spPr>
            <a:xfrm>
              <a:off x="7762311" y="684212"/>
              <a:ext cx="246314" cy="246305"/>
            </a:xfrm>
            <a:custGeom>
              <a:avLst/>
              <a:gdLst/>
              <a:ahLst/>
              <a:cxnLst/>
              <a:rect l="l" t="t" r="r" b="b"/>
              <a:pathLst>
                <a:path w="1977" h="1977" fill="none" extrusionOk="0">
                  <a:moveTo>
                    <a:pt x="0" y="1"/>
                  </a:moveTo>
                  <a:lnTo>
                    <a:pt x="1976" y="1"/>
                  </a:lnTo>
                  <a:lnTo>
                    <a:pt x="1976" y="1976"/>
                  </a:lnTo>
                  <a:lnTo>
                    <a:pt x="0" y="197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2"/>
            <p:cNvSpPr/>
            <p:nvPr/>
          </p:nvSpPr>
          <p:spPr>
            <a:xfrm>
              <a:off x="7811524" y="733424"/>
              <a:ext cx="147764" cy="147882"/>
            </a:xfrm>
            <a:custGeom>
              <a:avLst/>
              <a:gdLst/>
              <a:ahLst/>
              <a:cxnLst/>
              <a:rect l="l" t="t" r="r" b="b"/>
              <a:pathLst>
                <a:path w="1186" h="1187" fill="none" extrusionOk="0">
                  <a:moveTo>
                    <a:pt x="0" y="1"/>
                  </a:moveTo>
                  <a:lnTo>
                    <a:pt x="1186" y="1"/>
                  </a:lnTo>
                  <a:lnTo>
                    <a:pt x="1186" y="1186"/>
                  </a:lnTo>
                  <a:lnTo>
                    <a:pt x="0" y="118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2"/>
            <p:cNvSpPr/>
            <p:nvPr/>
          </p:nvSpPr>
          <p:spPr>
            <a:xfrm>
              <a:off x="7811524" y="771299"/>
              <a:ext cx="147764" cy="125"/>
            </a:xfrm>
            <a:custGeom>
              <a:avLst/>
              <a:gdLst/>
              <a:ahLst/>
              <a:cxnLst/>
              <a:rect l="l" t="t" r="r" b="b"/>
              <a:pathLst>
                <a:path w="1186" h="1" fill="none" extrusionOk="0">
                  <a:moveTo>
                    <a:pt x="0" y="1"/>
                  </a:moveTo>
                  <a:lnTo>
                    <a:pt x="1186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2"/>
            <p:cNvSpPr/>
            <p:nvPr/>
          </p:nvSpPr>
          <p:spPr>
            <a:xfrm>
              <a:off x="7436638" y="684212"/>
              <a:ext cx="246190" cy="246305"/>
            </a:xfrm>
            <a:custGeom>
              <a:avLst/>
              <a:gdLst/>
              <a:ahLst/>
              <a:cxnLst/>
              <a:rect l="l" t="t" r="r" b="b"/>
              <a:pathLst>
                <a:path w="1976" h="1977" fill="none" extrusionOk="0">
                  <a:moveTo>
                    <a:pt x="0" y="1"/>
                  </a:moveTo>
                  <a:lnTo>
                    <a:pt x="1976" y="1"/>
                  </a:lnTo>
                  <a:lnTo>
                    <a:pt x="1976" y="1976"/>
                  </a:lnTo>
                  <a:lnTo>
                    <a:pt x="0" y="197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2"/>
            <p:cNvSpPr/>
            <p:nvPr/>
          </p:nvSpPr>
          <p:spPr>
            <a:xfrm>
              <a:off x="7478250" y="881184"/>
              <a:ext cx="162964" cy="125"/>
            </a:xfrm>
            <a:custGeom>
              <a:avLst/>
              <a:gdLst/>
              <a:ahLst/>
              <a:cxnLst/>
              <a:rect l="l" t="t" r="r" b="b"/>
              <a:pathLst>
                <a:path w="1308" h="1" fill="none" extrusionOk="0">
                  <a:moveTo>
                    <a:pt x="1" y="0"/>
                  </a:moveTo>
                  <a:lnTo>
                    <a:pt x="130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3" name="Google Shape;1293;p32"/>
          <p:cNvSpPr txBox="1"/>
          <p:nvPr/>
        </p:nvSpPr>
        <p:spPr>
          <a:xfrm flipH="1">
            <a:off x="2077775" y="3632013"/>
            <a:ext cx="49998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CREDITS: This presentation template was created by 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, including icons by 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, infographics &amp; images by 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endParaRPr sz="1100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294" name="Google Shape;1294;p32"/>
          <p:cNvSpPr txBox="1">
            <a:spLocks noGrp="1"/>
          </p:cNvSpPr>
          <p:nvPr>
            <p:ph type="title"/>
          </p:nvPr>
        </p:nvSpPr>
        <p:spPr>
          <a:xfrm>
            <a:off x="2579863" y="767938"/>
            <a:ext cx="3984300" cy="11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7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32"/>
          <p:cNvSpPr txBox="1">
            <a:spLocks noGrp="1"/>
          </p:cNvSpPr>
          <p:nvPr>
            <p:ph type="subTitle" idx="1"/>
          </p:nvPr>
        </p:nvSpPr>
        <p:spPr>
          <a:xfrm>
            <a:off x="2254063" y="1844038"/>
            <a:ext cx="4635900" cy="8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8">
    <p:bg>
      <p:bgPr>
        <a:solidFill>
          <a:schemeClr val="dk2"/>
        </a:solidFill>
        <a:effectLst/>
      </p:bgPr>
    </p:bg>
    <p:spTree>
      <p:nvGrpSpPr>
        <p:cNvPr id="1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7" name="Google Shape;1297;p33"/>
          <p:cNvGrpSpPr/>
          <p:nvPr/>
        </p:nvGrpSpPr>
        <p:grpSpPr>
          <a:xfrm rot="10800000" flipH="1">
            <a:off x="11" y="2677292"/>
            <a:ext cx="3684221" cy="2466198"/>
            <a:chOff x="5010250" y="1493475"/>
            <a:chExt cx="1392900" cy="932400"/>
          </a:xfrm>
        </p:grpSpPr>
        <p:sp>
          <p:nvSpPr>
            <p:cNvPr id="1298" name="Google Shape;1298;p33"/>
            <p:cNvSpPr/>
            <p:nvPr/>
          </p:nvSpPr>
          <p:spPr>
            <a:xfrm>
              <a:off x="51683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3"/>
            <p:cNvSpPr/>
            <p:nvPr/>
          </p:nvSpPr>
          <p:spPr>
            <a:xfrm>
              <a:off x="53225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3"/>
            <p:cNvSpPr/>
            <p:nvPr/>
          </p:nvSpPr>
          <p:spPr>
            <a:xfrm>
              <a:off x="54775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56326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5786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594035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609307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6248100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1" y="0"/>
                  </a:moveTo>
                  <a:lnTo>
                    <a:pt x="1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6403125" y="1493475"/>
              <a:ext cx="25" cy="932400"/>
            </a:xfrm>
            <a:custGeom>
              <a:avLst/>
              <a:gdLst/>
              <a:ahLst/>
              <a:cxnLst/>
              <a:rect l="l" t="t" r="r" b="b"/>
              <a:pathLst>
                <a:path w="1" h="37296" fill="none" extrusionOk="0">
                  <a:moveTo>
                    <a:pt x="0" y="0"/>
                  </a:moveTo>
                  <a:lnTo>
                    <a:pt x="0" y="37296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5010250" y="22670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5010250" y="242585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5010250" y="211277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5010250" y="1958525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5010250" y="1803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1"/>
                  </a:moveTo>
                  <a:lnTo>
                    <a:pt x="55533" y="1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5010250" y="1648500"/>
              <a:ext cx="1388325" cy="25"/>
            </a:xfrm>
            <a:custGeom>
              <a:avLst/>
              <a:gdLst/>
              <a:ahLst/>
              <a:cxnLst/>
              <a:rect l="l" t="t" r="r" b="b"/>
              <a:pathLst>
                <a:path w="55533" h="1" fill="none" extrusionOk="0">
                  <a:moveTo>
                    <a:pt x="0" y="0"/>
                  </a:moveTo>
                  <a:lnTo>
                    <a:pt x="55533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3"/>
          <p:cNvGrpSpPr/>
          <p:nvPr/>
        </p:nvGrpSpPr>
        <p:grpSpPr>
          <a:xfrm>
            <a:off x="7025500" y="355975"/>
            <a:ext cx="1421653" cy="335929"/>
            <a:chOff x="6415900" y="203575"/>
            <a:chExt cx="1421653" cy="335929"/>
          </a:xfrm>
        </p:grpSpPr>
        <p:sp>
          <p:nvSpPr>
            <p:cNvPr id="1314" name="Google Shape;1314;p33"/>
            <p:cNvSpPr/>
            <p:nvPr/>
          </p:nvSpPr>
          <p:spPr>
            <a:xfrm>
              <a:off x="7501615" y="371490"/>
              <a:ext cx="335938" cy="95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>
              <a:off x="7669535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0" y="3526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6960234" y="371490"/>
              <a:ext cx="335938" cy="95"/>
            </a:xfrm>
            <a:custGeom>
              <a:avLst/>
              <a:gdLst/>
              <a:ahLst/>
              <a:cxnLst/>
              <a:rect l="l" t="t" r="r" b="b"/>
              <a:pathLst>
                <a:path w="3527" h="1" fill="none" extrusionOk="0">
                  <a:moveTo>
                    <a:pt x="0" y="0"/>
                  </a:moveTo>
                  <a:lnTo>
                    <a:pt x="352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7125201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6415900" y="371490"/>
              <a:ext cx="333081" cy="95"/>
            </a:xfrm>
            <a:custGeom>
              <a:avLst/>
              <a:gdLst/>
              <a:ahLst/>
              <a:cxnLst/>
              <a:rect l="l" t="t" r="r" b="b"/>
              <a:pathLst>
                <a:path w="3497" h="1" fill="none" extrusionOk="0">
                  <a:moveTo>
                    <a:pt x="1" y="0"/>
                  </a:moveTo>
                  <a:lnTo>
                    <a:pt x="349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6583820" y="203575"/>
              <a:ext cx="95" cy="335929"/>
            </a:xfrm>
            <a:custGeom>
              <a:avLst/>
              <a:gdLst/>
              <a:ahLst/>
              <a:cxnLst/>
              <a:rect l="l" t="t" r="r" b="b"/>
              <a:pathLst>
                <a:path w="1" h="3527" fill="none" extrusionOk="0">
                  <a:moveTo>
                    <a:pt x="1" y="3526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0" name="Google Shape;1320;p33"/>
          <p:cNvSpPr/>
          <p:nvPr/>
        </p:nvSpPr>
        <p:spPr>
          <a:xfrm>
            <a:off x="6532725" y="1708629"/>
            <a:ext cx="2333190" cy="2333190"/>
          </a:xfrm>
          <a:custGeom>
            <a:avLst/>
            <a:gdLst/>
            <a:ahLst/>
            <a:cxnLst/>
            <a:rect l="l" t="t" r="r" b="b"/>
            <a:pathLst>
              <a:path w="17448" h="17448" fill="none" extrusionOk="0">
                <a:moveTo>
                  <a:pt x="0" y="8724"/>
                </a:moveTo>
                <a:lnTo>
                  <a:pt x="8724" y="0"/>
                </a:lnTo>
                <a:lnTo>
                  <a:pt x="17448" y="8724"/>
                </a:lnTo>
                <a:lnTo>
                  <a:pt x="8724" y="17447"/>
                </a:ln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" name="Google Shape;1321;p33"/>
          <p:cNvGrpSpPr/>
          <p:nvPr/>
        </p:nvGrpSpPr>
        <p:grpSpPr>
          <a:xfrm>
            <a:off x="1576388" y="750938"/>
            <a:ext cx="5991215" cy="3641614"/>
            <a:chOff x="1582063" y="1065025"/>
            <a:chExt cx="5991215" cy="3641614"/>
          </a:xfrm>
        </p:grpSpPr>
        <p:grpSp>
          <p:nvGrpSpPr>
            <p:cNvPr id="1322" name="Google Shape;1322;p33"/>
            <p:cNvGrpSpPr/>
            <p:nvPr/>
          </p:nvGrpSpPr>
          <p:grpSpPr>
            <a:xfrm>
              <a:off x="1582063" y="1065025"/>
              <a:ext cx="5991215" cy="3641614"/>
              <a:chOff x="1763579" y="275413"/>
              <a:chExt cx="6572198" cy="3641614"/>
            </a:xfrm>
          </p:grpSpPr>
          <p:sp>
            <p:nvSpPr>
              <p:cNvPr id="1323" name="Google Shape;1323;p33"/>
              <p:cNvSpPr/>
              <p:nvPr/>
            </p:nvSpPr>
            <p:spPr>
              <a:xfrm>
                <a:off x="1763579" y="275413"/>
                <a:ext cx="6572198" cy="3641614"/>
              </a:xfrm>
              <a:custGeom>
                <a:avLst/>
                <a:gdLst/>
                <a:ahLst/>
                <a:cxnLst/>
                <a:rect l="l" t="t" r="r" b="b"/>
                <a:pathLst>
                  <a:path w="37297" h="18360" extrusionOk="0">
                    <a:moveTo>
                      <a:pt x="1" y="0"/>
                    </a:moveTo>
                    <a:lnTo>
                      <a:pt x="1" y="18359"/>
                    </a:lnTo>
                    <a:lnTo>
                      <a:pt x="37296" y="18359"/>
                    </a:lnTo>
                    <a:lnTo>
                      <a:pt x="3729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3"/>
              <p:cNvSpPr/>
              <p:nvPr/>
            </p:nvSpPr>
            <p:spPr>
              <a:xfrm>
                <a:off x="1827897" y="353759"/>
                <a:ext cx="6438100" cy="3490872"/>
              </a:xfrm>
              <a:custGeom>
                <a:avLst/>
                <a:gdLst/>
                <a:ahLst/>
                <a:cxnLst/>
                <a:rect l="l" t="t" r="r" b="b"/>
                <a:pathLst>
                  <a:path w="36536" h="17600" extrusionOk="0">
                    <a:moveTo>
                      <a:pt x="0" y="0"/>
                    </a:moveTo>
                    <a:lnTo>
                      <a:pt x="0" y="17599"/>
                    </a:lnTo>
                    <a:lnTo>
                      <a:pt x="36536" y="17599"/>
                    </a:lnTo>
                    <a:lnTo>
                      <a:pt x="365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3"/>
              <p:cNvSpPr/>
              <p:nvPr/>
            </p:nvSpPr>
            <p:spPr>
              <a:xfrm>
                <a:off x="1800739" y="317413"/>
                <a:ext cx="6501156" cy="271476"/>
              </a:xfrm>
              <a:custGeom>
                <a:avLst/>
                <a:gdLst/>
                <a:ahLst/>
                <a:cxnLst/>
                <a:rect l="l" t="t" r="r" b="b"/>
                <a:pathLst>
                  <a:path w="36567" h="2645" extrusionOk="0">
                    <a:moveTo>
                      <a:pt x="0" y="0"/>
                    </a:moveTo>
                    <a:lnTo>
                      <a:pt x="0" y="2645"/>
                    </a:lnTo>
                    <a:lnTo>
                      <a:pt x="36566" y="2645"/>
                    </a:lnTo>
                    <a:lnTo>
                      <a:pt x="365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6" name="Google Shape;1326;p33"/>
            <p:cNvGrpSpPr/>
            <p:nvPr/>
          </p:nvGrpSpPr>
          <p:grpSpPr>
            <a:xfrm>
              <a:off x="6755625" y="1144150"/>
              <a:ext cx="726325" cy="196476"/>
              <a:chOff x="8689262" y="361063"/>
              <a:chExt cx="726325" cy="196476"/>
            </a:xfrm>
          </p:grpSpPr>
          <p:sp>
            <p:nvSpPr>
              <p:cNvPr id="1327" name="Google Shape;1327;p33"/>
              <p:cNvSpPr/>
              <p:nvPr/>
            </p:nvSpPr>
            <p:spPr>
              <a:xfrm>
                <a:off x="921911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1" y="1"/>
                    </a:moveTo>
                    <a:lnTo>
                      <a:pt x="1" y="1916"/>
                    </a:lnTo>
                    <a:lnTo>
                      <a:pt x="1916" y="1916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3"/>
              <p:cNvSpPr/>
              <p:nvPr/>
            </p:nvSpPr>
            <p:spPr>
              <a:xfrm>
                <a:off x="8954238" y="361063"/>
                <a:ext cx="199553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45" y="1916"/>
                    </a:lnTo>
                    <a:lnTo>
                      <a:pt x="1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3"/>
              <p:cNvSpPr/>
              <p:nvPr/>
            </p:nvSpPr>
            <p:spPr>
              <a:xfrm>
                <a:off x="8689262" y="361063"/>
                <a:ext cx="196476" cy="196476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1916" extrusionOk="0">
                    <a:moveTo>
                      <a:pt x="0" y="1"/>
                    </a:moveTo>
                    <a:lnTo>
                      <a:pt x="0" y="1916"/>
                    </a:lnTo>
                    <a:lnTo>
                      <a:pt x="1915" y="1916"/>
                    </a:ln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3"/>
              <p:cNvSpPr/>
              <p:nvPr/>
            </p:nvSpPr>
            <p:spPr>
              <a:xfrm>
                <a:off x="8720436" y="523187"/>
                <a:ext cx="137205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" fill="none" extrusionOk="0">
                    <a:moveTo>
                      <a:pt x="0" y="0"/>
                    </a:moveTo>
                    <a:lnTo>
                      <a:pt x="133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31" name="Google Shape;1331;p33"/>
              <p:cNvGrpSpPr/>
              <p:nvPr/>
            </p:nvGrpSpPr>
            <p:grpSpPr>
              <a:xfrm>
                <a:off x="9250380" y="399391"/>
                <a:ext cx="137217" cy="129156"/>
                <a:chOff x="9250380" y="399391"/>
                <a:chExt cx="137217" cy="129156"/>
              </a:xfrm>
            </p:grpSpPr>
            <p:sp>
              <p:nvSpPr>
                <p:cNvPr id="1332" name="Google Shape;1332;p33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1398"/>
                      </a:moveTo>
                      <a:lnTo>
                        <a:pt x="1398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3" name="Google Shape;1333;p33"/>
                <p:cNvSpPr/>
                <p:nvPr/>
              </p:nvSpPr>
              <p:spPr>
                <a:xfrm>
                  <a:off x="9250380" y="399391"/>
                  <a:ext cx="137217" cy="129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9" h="1399" fill="none" extrusionOk="0">
                      <a:moveTo>
                        <a:pt x="0" y="0"/>
                      </a:moveTo>
                      <a:lnTo>
                        <a:pt x="1398" y="139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34" name="Google Shape;1334;p33"/>
              <p:cNvGrpSpPr/>
              <p:nvPr/>
            </p:nvGrpSpPr>
            <p:grpSpPr>
              <a:xfrm>
                <a:off x="8983820" y="394006"/>
                <a:ext cx="137217" cy="129279"/>
                <a:chOff x="8983820" y="394006"/>
                <a:chExt cx="137217" cy="129279"/>
              </a:xfrm>
            </p:grpSpPr>
            <p:sp>
              <p:nvSpPr>
                <p:cNvPr id="1335" name="Google Shape;1335;p33"/>
                <p:cNvSpPr/>
                <p:nvPr/>
              </p:nvSpPr>
              <p:spPr>
                <a:xfrm>
                  <a:off x="8983820" y="394006"/>
                  <a:ext cx="137217" cy="129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fill="none" extrusionOk="0">
                      <a:moveTo>
                        <a:pt x="0" y="1"/>
                      </a:moveTo>
                      <a:lnTo>
                        <a:pt x="1186" y="1"/>
                      </a:lnTo>
                      <a:lnTo>
                        <a:pt x="1186" y="1186"/>
                      </a:lnTo>
                      <a:lnTo>
                        <a:pt x="0" y="1186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" name="Google Shape;1336;p33"/>
                <p:cNvSpPr/>
                <p:nvPr/>
              </p:nvSpPr>
              <p:spPr>
                <a:xfrm>
                  <a:off x="8983820" y="427115"/>
                  <a:ext cx="137217" cy="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" fill="none" extrusionOk="0">
                      <a:moveTo>
                        <a:pt x="0" y="1"/>
                      </a:moveTo>
                      <a:lnTo>
                        <a:pt x="1186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9223EE"/>
            </a:gs>
            <a:gs pos="100000">
              <a:schemeClr val="accent1"/>
            </a:gs>
          </a:gsLst>
          <a:lin ang="189007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anum Gothic Coding"/>
              <a:buNone/>
              <a:defRPr sz="3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anum Gothic Coding"/>
              <a:buNone/>
              <a:defRPr sz="3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anum Gothic Coding"/>
              <a:buNone/>
              <a:defRPr sz="3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anum Gothic Coding"/>
              <a:buNone/>
              <a:defRPr sz="3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anum Gothic Coding"/>
              <a:buNone/>
              <a:defRPr sz="3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anum Gothic Coding"/>
              <a:buNone/>
              <a:defRPr sz="3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anum Gothic Coding"/>
              <a:buNone/>
              <a:defRPr sz="3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anum Gothic Coding"/>
              <a:buNone/>
              <a:defRPr sz="3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anum Gothic Coding"/>
              <a:buNone/>
              <a:defRPr sz="3200" b="1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consolata"/>
              <a:buChar char="●"/>
              <a:defRPr sz="18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  <p:sldLayoutId id="2147483660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39"/>
          <p:cNvSpPr txBox="1">
            <a:spLocks noGrp="1"/>
          </p:cNvSpPr>
          <p:nvPr>
            <p:ph type="ctrTitle"/>
          </p:nvPr>
        </p:nvSpPr>
        <p:spPr>
          <a:xfrm>
            <a:off x="1097547" y="527645"/>
            <a:ext cx="6220200" cy="18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Montserrat" panose="00000500000000000000" pitchFamily="50" charset="0"/>
              </a:rPr>
              <a:t>SLIDE</a:t>
            </a:r>
            <a:br>
              <a:rPr lang="en" sz="4000" dirty="0">
                <a:latin typeface="Montserrat" panose="00000500000000000000" pitchFamily="50" charset="0"/>
              </a:rPr>
            </a:br>
            <a:r>
              <a:rPr lang="en" sz="4000" dirty="0">
                <a:latin typeface="Montserrat" panose="00000500000000000000" pitchFamily="50" charset="0"/>
              </a:rPr>
              <a:t>CHROME DINASOUR </a:t>
            </a:r>
            <a:endParaRPr sz="4000" dirty="0">
              <a:latin typeface="Montserrat" panose="00000500000000000000" pitchFamily="50" charset="0"/>
            </a:endParaRPr>
          </a:p>
        </p:txBody>
      </p:sp>
      <p:sp>
        <p:nvSpPr>
          <p:cNvPr id="1423" name="Google Shape;1423;p39"/>
          <p:cNvSpPr txBox="1">
            <a:spLocks noGrp="1"/>
          </p:cNvSpPr>
          <p:nvPr>
            <p:ph type="subTitle" idx="1"/>
          </p:nvPr>
        </p:nvSpPr>
        <p:spPr>
          <a:xfrm>
            <a:off x="2410513" y="2688375"/>
            <a:ext cx="35610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VỀ NỘI DUNG BÀI TẬP LỚN PYTHON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424" name="Google Shape;1424;p39"/>
          <p:cNvGrpSpPr/>
          <p:nvPr/>
        </p:nvGrpSpPr>
        <p:grpSpPr>
          <a:xfrm rot="3750900">
            <a:off x="1468685" y="3398609"/>
            <a:ext cx="644403" cy="1061717"/>
            <a:chOff x="1279175" y="2762450"/>
            <a:chExt cx="644426" cy="1061755"/>
          </a:xfrm>
        </p:grpSpPr>
        <p:sp>
          <p:nvSpPr>
            <p:cNvPr id="1425" name="Google Shape;1425;p39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rgbClr val="437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9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39"/>
          <p:cNvGrpSpPr/>
          <p:nvPr/>
        </p:nvGrpSpPr>
        <p:grpSpPr>
          <a:xfrm>
            <a:off x="6031206" y="2760636"/>
            <a:ext cx="2577033" cy="2087450"/>
            <a:chOff x="334625" y="3431187"/>
            <a:chExt cx="1916580" cy="1552469"/>
          </a:xfrm>
        </p:grpSpPr>
        <p:sp>
          <p:nvSpPr>
            <p:cNvPr id="1428" name="Google Shape;1428;p39"/>
            <p:cNvSpPr/>
            <p:nvPr/>
          </p:nvSpPr>
          <p:spPr>
            <a:xfrm>
              <a:off x="334625" y="3431187"/>
              <a:ext cx="1624688" cy="1260531"/>
            </a:xfrm>
            <a:custGeom>
              <a:avLst/>
              <a:gdLst/>
              <a:ahLst/>
              <a:cxnLst/>
              <a:rect l="l" t="t" r="r" b="b"/>
              <a:pathLst>
                <a:path w="33497" h="25989" extrusionOk="0">
                  <a:moveTo>
                    <a:pt x="0" y="1"/>
                  </a:moveTo>
                  <a:lnTo>
                    <a:pt x="0" y="25989"/>
                  </a:lnTo>
                  <a:lnTo>
                    <a:pt x="33497" y="25989"/>
                  </a:lnTo>
                  <a:lnTo>
                    <a:pt x="334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9"/>
            <p:cNvSpPr/>
            <p:nvPr/>
          </p:nvSpPr>
          <p:spPr>
            <a:xfrm>
              <a:off x="353784" y="3450345"/>
              <a:ext cx="1587826" cy="1222214"/>
            </a:xfrm>
            <a:custGeom>
              <a:avLst/>
              <a:gdLst/>
              <a:ahLst/>
              <a:cxnLst/>
              <a:rect l="l" t="t" r="r" b="b"/>
              <a:pathLst>
                <a:path w="32737" h="25199" extrusionOk="0">
                  <a:moveTo>
                    <a:pt x="1" y="1"/>
                  </a:moveTo>
                  <a:lnTo>
                    <a:pt x="1" y="25199"/>
                  </a:lnTo>
                  <a:lnTo>
                    <a:pt x="32737" y="25199"/>
                  </a:lnTo>
                  <a:lnTo>
                    <a:pt x="327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9"/>
            <p:cNvSpPr/>
            <p:nvPr/>
          </p:nvSpPr>
          <p:spPr>
            <a:xfrm>
              <a:off x="353784" y="3450345"/>
              <a:ext cx="1587826" cy="128338"/>
            </a:xfrm>
            <a:custGeom>
              <a:avLst/>
              <a:gdLst/>
              <a:ahLst/>
              <a:cxnLst/>
              <a:rect l="l" t="t" r="r" b="b"/>
              <a:pathLst>
                <a:path w="32737" h="2646" extrusionOk="0">
                  <a:moveTo>
                    <a:pt x="1" y="1"/>
                  </a:moveTo>
                  <a:lnTo>
                    <a:pt x="1" y="2645"/>
                  </a:lnTo>
                  <a:lnTo>
                    <a:pt x="32737" y="2645"/>
                  </a:lnTo>
                  <a:lnTo>
                    <a:pt x="32737" y="1"/>
                  </a:lnTo>
                  <a:close/>
                </a:path>
              </a:pathLst>
            </a:custGeom>
            <a:solidFill>
              <a:srgbClr val="437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9"/>
            <p:cNvSpPr/>
            <p:nvPr/>
          </p:nvSpPr>
          <p:spPr>
            <a:xfrm>
              <a:off x="1829539" y="3468049"/>
              <a:ext cx="92931" cy="94386"/>
            </a:xfrm>
            <a:custGeom>
              <a:avLst/>
              <a:gdLst/>
              <a:ahLst/>
              <a:cxnLst/>
              <a:rect l="l" t="t" r="r" b="b"/>
              <a:pathLst>
                <a:path w="1916" h="1946" extrusionOk="0">
                  <a:moveTo>
                    <a:pt x="1" y="0"/>
                  </a:moveTo>
                  <a:lnTo>
                    <a:pt x="1" y="1946"/>
                  </a:lnTo>
                  <a:lnTo>
                    <a:pt x="1916" y="194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9"/>
            <p:cNvSpPr/>
            <p:nvPr/>
          </p:nvSpPr>
          <p:spPr>
            <a:xfrm>
              <a:off x="1844284" y="3481339"/>
              <a:ext cx="67855" cy="67855"/>
            </a:xfrm>
            <a:custGeom>
              <a:avLst/>
              <a:gdLst/>
              <a:ahLst/>
              <a:cxnLst/>
              <a:rect l="l" t="t" r="r" b="b"/>
              <a:pathLst>
                <a:path w="1399" h="1399" fill="none" extrusionOk="0">
                  <a:moveTo>
                    <a:pt x="1" y="1398"/>
                  </a:moveTo>
                  <a:lnTo>
                    <a:pt x="1399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9"/>
            <p:cNvSpPr/>
            <p:nvPr/>
          </p:nvSpPr>
          <p:spPr>
            <a:xfrm>
              <a:off x="1844284" y="3481339"/>
              <a:ext cx="67855" cy="67855"/>
            </a:xfrm>
            <a:custGeom>
              <a:avLst/>
              <a:gdLst/>
              <a:ahLst/>
              <a:cxnLst/>
              <a:rect l="l" t="t" r="r" b="b"/>
              <a:pathLst>
                <a:path w="1399" h="1399" fill="none" extrusionOk="0">
                  <a:moveTo>
                    <a:pt x="1" y="0"/>
                  </a:moveTo>
                  <a:lnTo>
                    <a:pt x="1399" y="139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9"/>
            <p:cNvSpPr/>
            <p:nvPr/>
          </p:nvSpPr>
          <p:spPr>
            <a:xfrm>
              <a:off x="1705711" y="3468049"/>
              <a:ext cx="94386" cy="94386"/>
            </a:xfrm>
            <a:custGeom>
              <a:avLst/>
              <a:gdLst/>
              <a:ahLst/>
              <a:cxnLst/>
              <a:rect l="l" t="t" r="r" b="b"/>
              <a:pathLst>
                <a:path w="1946" h="1946" extrusionOk="0">
                  <a:moveTo>
                    <a:pt x="0" y="0"/>
                  </a:moveTo>
                  <a:lnTo>
                    <a:pt x="0" y="1946"/>
                  </a:lnTo>
                  <a:lnTo>
                    <a:pt x="1946" y="1946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9"/>
            <p:cNvSpPr/>
            <p:nvPr/>
          </p:nvSpPr>
          <p:spPr>
            <a:xfrm>
              <a:off x="1724869" y="3487207"/>
              <a:ext cx="56069" cy="56069"/>
            </a:xfrm>
            <a:custGeom>
              <a:avLst/>
              <a:gdLst/>
              <a:ahLst/>
              <a:cxnLst/>
              <a:rect l="l" t="t" r="r" b="b"/>
              <a:pathLst>
                <a:path w="1156" h="1156" fill="none" extrusionOk="0">
                  <a:moveTo>
                    <a:pt x="1" y="1"/>
                  </a:moveTo>
                  <a:lnTo>
                    <a:pt x="1156" y="1"/>
                  </a:lnTo>
                  <a:lnTo>
                    <a:pt x="1156" y="1156"/>
                  </a:lnTo>
                  <a:lnTo>
                    <a:pt x="1" y="115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9"/>
            <p:cNvSpPr/>
            <p:nvPr/>
          </p:nvSpPr>
          <p:spPr>
            <a:xfrm>
              <a:off x="1580379" y="3468049"/>
              <a:ext cx="94434" cy="94386"/>
            </a:xfrm>
            <a:custGeom>
              <a:avLst/>
              <a:gdLst/>
              <a:ahLst/>
              <a:cxnLst/>
              <a:rect l="l" t="t" r="r" b="b"/>
              <a:pathLst>
                <a:path w="1947" h="1946" extrusionOk="0">
                  <a:moveTo>
                    <a:pt x="1" y="0"/>
                  </a:moveTo>
                  <a:lnTo>
                    <a:pt x="1" y="1946"/>
                  </a:lnTo>
                  <a:lnTo>
                    <a:pt x="1946" y="1946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9"/>
            <p:cNvSpPr/>
            <p:nvPr/>
          </p:nvSpPr>
          <p:spPr>
            <a:xfrm>
              <a:off x="1595124" y="3544732"/>
              <a:ext cx="64945" cy="49"/>
            </a:xfrm>
            <a:custGeom>
              <a:avLst/>
              <a:gdLst/>
              <a:ahLst/>
              <a:cxnLst/>
              <a:rect l="l" t="t" r="r" b="b"/>
              <a:pathLst>
                <a:path w="1339" h="1" fill="none" extrusionOk="0">
                  <a:moveTo>
                    <a:pt x="1" y="0"/>
                  </a:moveTo>
                  <a:lnTo>
                    <a:pt x="1338" y="0"/>
                  </a:lnTo>
                </a:path>
              </a:pathLst>
            </a:custGeom>
            <a:noFill/>
            <a:ln w="4550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9"/>
            <p:cNvSpPr/>
            <p:nvPr/>
          </p:nvSpPr>
          <p:spPr>
            <a:xfrm>
              <a:off x="719400" y="4293614"/>
              <a:ext cx="855148" cy="241833"/>
            </a:xfrm>
            <a:custGeom>
              <a:avLst/>
              <a:gdLst/>
              <a:ahLst/>
              <a:cxnLst/>
              <a:rect l="l" t="t" r="r" b="b"/>
              <a:pathLst>
                <a:path w="17631" h="4986" fill="none" extrusionOk="0">
                  <a:moveTo>
                    <a:pt x="1" y="1"/>
                  </a:moveTo>
                  <a:lnTo>
                    <a:pt x="17630" y="1"/>
                  </a:lnTo>
                  <a:lnTo>
                    <a:pt x="17630" y="4986"/>
                  </a:lnTo>
                  <a:lnTo>
                    <a:pt x="1" y="4986"/>
                  </a:lnTo>
                  <a:close/>
                </a:path>
              </a:pathLst>
            </a:custGeom>
            <a:noFill/>
            <a:ln w="4550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9"/>
            <p:cNvSpPr/>
            <p:nvPr/>
          </p:nvSpPr>
          <p:spPr>
            <a:xfrm>
              <a:off x="738559" y="4311317"/>
              <a:ext cx="819741" cy="207930"/>
            </a:xfrm>
            <a:custGeom>
              <a:avLst/>
              <a:gdLst/>
              <a:ahLst/>
              <a:cxnLst/>
              <a:rect l="l" t="t" r="r" b="b"/>
              <a:pathLst>
                <a:path w="16901" h="4287" fill="none" extrusionOk="0">
                  <a:moveTo>
                    <a:pt x="16901" y="1"/>
                  </a:moveTo>
                  <a:lnTo>
                    <a:pt x="16901" y="4287"/>
                  </a:lnTo>
                  <a:lnTo>
                    <a:pt x="1" y="4287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22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9"/>
            <p:cNvSpPr/>
            <p:nvPr/>
          </p:nvSpPr>
          <p:spPr>
            <a:xfrm>
              <a:off x="630979" y="3709835"/>
              <a:ext cx="168110" cy="185813"/>
            </a:xfrm>
            <a:custGeom>
              <a:avLst/>
              <a:gdLst/>
              <a:ahLst/>
              <a:cxnLst/>
              <a:rect l="l" t="t" r="r" b="b"/>
              <a:pathLst>
                <a:path w="3466" h="3831" extrusionOk="0">
                  <a:moveTo>
                    <a:pt x="1733" y="517"/>
                  </a:moveTo>
                  <a:lnTo>
                    <a:pt x="2432" y="2432"/>
                  </a:lnTo>
                  <a:lnTo>
                    <a:pt x="1033" y="2432"/>
                  </a:lnTo>
                  <a:lnTo>
                    <a:pt x="1733" y="517"/>
                  </a:lnTo>
                  <a:close/>
                  <a:moveTo>
                    <a:pt x="1429" y="0"/>
                  </a:moveTo>
                  <a:lnTo>
                    <a:pt x="0" y="3830"/>
                  </a:lnTo>
                  <a:lnTo>
                    <a:pt x="517" y="3830"/>
                  </a:lnTo>
                  <a:lnTo>
                    <a:pt x="882" y="2858"/>
                  </a:lnTo>
                  <a:lnTo>
                    <a:pt x="2584" y="2858"/>
                  </a:lnTo>
                  <a:lnTo>
                    <a:pt x="2948" y="3830"/>
                  </a:lnTo>
                  <a:lnTo>
                    <a:pt x="3465" y="3830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9"/>
            <p:cNvSpPr/>
            <p:nvPr/>
          </p:nvSpPr>
          <p:spPr>
            <a:xfrm>
              <a:off x="827028" y="3709835"/>
              <a:ext cx="143082" cy="185813"/>
            </a:xfrm>
            <a:custGeom>
              <a:avLst/>
              <a:gdLst/>
              <a:ahLst/>
              <a:cxnLst/>
              <a:rect l="l" t="t" r="r" b="b"/>
              <a:pathLst>
                <a:path w="2950" h="3831" extrusionOk="0">
                  <a:moveTo>
                    <a:pt x="1156" y="426"/>
                  </a:moveTo>
                  <a:cubicBezTo>
                    <a:pt x="1399" y="426"/>
                    <a:pt x="1581" y="487"/>
                    <a:pt x="1703" y="608"/>
                  </a:cubicBezTo>
                  <a:cubicBezTo>
                    <a:pt x="1855" y="730"/>
                    <a:pt x="1916" y="882"/>
                    <a:pt x="1916" y="1125"/>
                  </a:cubicBezTo>
                  <a:cubicBezTo>
                    <a:pt x="1916" y="1338"/>
                    <a:pt x="1855" y="1490"/>
                    <a:pt x="1703" y="1611"/>
                  </a:cubicBezTo>
                  <a:cubicBezTo>
                    <a:pt x="1581" y="1733"/>
                    <a:pt x="1399" y="1794"/>
                    <a:pt x="1156" y="1794"/>
                  </a:cubicBezTo>
                  <a:lnTo>
                    <a:pt x="517" y="1794"/>
                  </a:lnTo>
                  <a:lnTo>
                    <a:pt x="517" y="426"/>
                  </a:lnTo>
                  <a:close/>
                  <a:moveTo>
                    <a:pt x="1" y="0"/>
                  </a:moveTo>
                  <a:lnTo>
                    <a:pt x="1" y="3830"/>
                  </a:lnTo>
                  <a:lnTo>
                    <a:pt x="517" y="3830"/>
                  </a:lnTo>
                  <a:lnTo>
                    <a:pt x="517" y="2219"/>
                  </a:lnTo>
                  <a:lnTo>
                    <a:pt x="1065" y="2219"/>
                  </a:lnTo>
                  <a:cubicBezTo>
                    <a:pt x="1277" y="2219"/>
                    <a:pt x="1429" y="2250"/>
                    <a:pt x="1551" y="2341"/>
                  </a:cubicBezTo>
                  <a:cubicBezTo>
                    <a:pt x="1672" y="2432"/>
                    <a:pt x="1794" y="2584"/>
                    <a:pt x="1916" y="2858"/>
                  </a:cubicBezTo>
                  <a:lnTo>
                    <a:pt x="2402" y="3830"/>
                  </a:lnTo>
                  <a:lnTo>
                    <a:pt x="2949" y="3830"/>
                  </a:lnTo>
                  <a:lnTo>
                    <a:pt x="2432" y="2797"/>
                  </a:lnTo>
                  <a:cubicBezTo>
                    <a:pt x="2341" y="2584"/>
                    <a:pt x="2220" y="2402"/>
                    <a:pt x="2128" y="2280"/>
                  </a:cubicBezTo>
                  <a:cubicBezTo>
                    <a:pt x="2007" y="2158"/>
                    <a:pt x="1916" y="2067"/>
                    <a:pt x="1794" y="2037"/>
                  </a:cubicBezTo>
                  <a:cubicBezTo>
                    <a:pt x="2007" y="1976"/>
                    <a:pt x="2159" y="1854"/>
                    <a:pt x="2280" y="1702"/>
                  </a:cubicBezTo>
                  <a:cubicBezTo>
                    <a:pt x="2402" y="1551"/>
                    <a:pt x="2463" y="1338"/>
                    <a:pt x="2463" y="1125"/>
                  </a:cubicBezTo>
                  <a:cubicBezTo>
                    <a:pt x="2463" y="730"/>
                    <a:pt x="2341" y="456"/>
                    <a:pt x="2128" y="274"/>
                  </a:cubicBezTo>
                  <a:cubicBezTo>
                    <a:pt x="1916" y="92"/>
                    <a:pt x="1581" y="0"/>
                    <a:pt x="1156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9"/>
            <p:cNvSpPr/>
            <p:nvPr/>
          </p:nvSpPr>
          <p:spPr>
            <a:xfrm>
              <a:off x="1002464" y="3709835"/>
              <a:ext cx="119462" cy="185813"/>
            </a:xfrm>
            <a:custGeom>
              <a:avLst/>
              <a:gdLst/>
              <a:ahLst/>
              <a:cxnLst/>
              <a:rect l="l" t="t" r="r" b="b"/>
              <a:pathLst>
                <a:path w="2463" h="3831" extrusionOk="0">
                  <a:moveTo>
                    <a:pt x="1" y="0"/>
                  </a:moveTo>
                  <a:lnTo>
                    <a:pt x="1" y="3830"/>
                  </a:lnTo>
                  <a:lnTo>
                    <a:pt x="2463" y="3830"/>
                  </a:lnTo>
                  <a:lnTo>
                    <a:pt x="2463" y="3405"/>
                  </a:lnTo>
                  <a:lnTo>
                    <a:pt x="517" y="3405"/>
                  </a:lnTo>
                  <a:lnTo>
                    <a:pt x="517" y="2006"/>
                  </a:lnTo>
                  <a:lnTo>
                    <a:pt x="2341" y="2006"/>
                  </a:lnTo>
                  <a:lnTo>
                    <a:pt x="2341" y="1581"/>
                  </a:lnTo>
                  <a:lnTo>
                    <a:pt x="517" y="1581"/>
                  </a:lnTo>
                  <a:lnTo>
                    <a:pt x="517" y="456"/>
                  </a:lnTo>
                  <a:lnTo>
                    <a:pt x="2402" y="456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9"/>
            <p:cNvSpPr/>
            <p:nvPr/>
          </p:nvSpPr>
          <p:spPr>
            <a:xfrm>
              <a:off x="1217721" y="3709835"/>
              <a:ext cx="156324" cy="185813"/>
            </a:xfrm>
            <a:custGeom>
              <a:avLst/>
              <a:gdLst/>
              <a:ahLst/>
              <a:cxnLst/>
              <a:rect l="l" t="t" r="r" b="b"/>
              <a:pathLst>
                <a:path w="3223" h="3831" extrusionOk="0">
                  <a:moveTo>
                    <a:pt x="1" y="0"/>
                  </a:moveTo>
                  <a:lnTo>
                    <a:pt x="1368" y="2006"/>
                  </a:lnTo>
                  <a:lnTo>
                    <a:pt x="1368" y="3830"/>
                  </a:lnTo>
                  <a:lnTo>
                    <a:pt x="1885" y="3830"/>
                  </a:lnTo>
                  <a:lnTo>
                    <a:pt x="1885" y="2006"/>
                  </a:lnTo>
                  <a:lnTo>
                    <a:pt x="3222" y="0"/>
                  </a:lnTo>
                  <a:lnTo>
                    <a:pt x="2675" y="0"/>
                  </a:lnTo>
                  <a:lnTo>
                    <a:pt x="1611" y="1581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9"/>
            <p:cNvSpPr/>
            <p:nvPr/>
          </p:nvSpPr>
          <p:spPr>
            <a:xfrm>
              <a:off x="1373998" y="3706876"/>
              <a:ext cx="171068" cy="191682"/>
            </a:xfrm>
            <a:custGeom>
              <a:avLst/>
              <a:gdLst/>
              <a:ahLst/>
              <a:cxnLst/>
              <a:rect l="l" t="t" r="r" b="b"/>
              <a:pathLst>
                <a:path w="3527" h="3952" extrusionOk="0">
                  <a:moveTo>
                    <a:pt x="1763" y="426"/>
                  </a:moveTo>
                  <a:cubicBezTo>
                    <a:pt x="2128" y="426"/>
                    <a:pt x="2432" y="578"/>
                    <a:pt x="2645" y="852"/>
                  </a:cubicBezTo>
                  <a:cubicBezTo>
                    <a:pt x="2888" y="1125"/>
                    <a:pt x="2979" y="1490"/>
                    <a:pt x="2979" y="1976"/>
                  </a:cubicBezTo>
                  <a:cubicBezTo>
                    <a:pt x="2979" y="2463"/>
                    <a:pt x="2888" y="2858"/>
                    <a:pt x="2645" y="3131"/>
                  </a:cubicBezTo>
                  <a:cubicBezTo>
                    <a:pt x="2432" y="3405"/>
                    <a:pt x="2128" y="3526"/>
                    <a:pt x="1763" y="3526"/>
                  </a:cubicBezTo>
                  <a:cubicBezTo>
                    <a:pt x="1399" y="3526"/>
                    <a:pt x="1095" y="3405"/>
                    <a:pt x="882" y="3131"/>
                  </a:cubicBezTo>
                  <a:cubicBezTo>
                    <a:pt x="639" y="2858"/>
                    <a:pt x="548" y="2463"/>
                    <a:pt x="548" y="1976"/>
                  </a:cubicBezTo>
                  <a:cubicBezTo>
                    <a:pt x="548" y="1490"/>
                    <a:pt x="639" y="1125"/>
                    <a:pt x="882" y="852"/>
                  </a:cubicBezTo>
                  <a:cubicBezTo>
                    <a:pt x="1095" y="578"/>
                    <a:pt x="1399" y="426"/>
                    <a:pt x="1763" y="426"/>
                  </a:cubicBezTo>
                  <a:close/>
                  <a:moveTo>
                    <a:pt x="1763" y="1"/>
                  </a:moveTo>
                  <a:cubicBezTo>
                    <a:pt x="1216" y="1"/>
                    <a:pt x="791" y="183"/>
                    <a:pt x="487" y="548"/>
                  </a:cubicBezTo>
                  <a:cubicBezTo>
                    <a:pt x="152" y="912"/>
                    <a:pt x="0" y="1368"/>
                    <a:pt x="0" y="1976"/>
                  </a:cubicBezTo>
                  <a:cubicBezTo>
                    <a:pt x="0" y="2584"/>
                    <a:pt x="152" y="3070"/>
                    <a:pt x="487" y="3435"/>
                  </a:cubicBezTo>
                  <a:cubicBezTo>
                    <a:pt x="791" y="3770"/>
                    <a:pt x="1216" y="3952"/>
                    <a:pt x="1763" y="3952"/>
                  </a:cubicBezTo>
                  <a:cubicBezTo>
                    <a:pt x="2311" y="3952"/>
                    <a:pt x="2736" y="3770"/>
                    <a:pt x="3040" y="3435"/>
                  </a:cubicBezTo>
                  <a:cubicBezTo>
                    <a:pt x="3374" y="3070"/>
                    <a:pt x="3526" y="2584"/>
                    <a:pt x="3526" y="1976"/>
                  </a:cubicBezTo>
                  <a:cubicBezTo>
                    <a:pt x="3526" y="1368"/>
                    <a:pt x="3374" y="912"/>
                    <a:pt x="3040" y="548"/>
                  </a:cubicBezTo>
                  <a:cubicBezTo>
                    <a:pt x="2736" y="183"/>
                    <a:pt x="2311" y="1"/>
                    <a:pt x="1763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9"/>
            <p:cNvSpPr/>
            <p:nvPr/>
          </p:nvSpPr>
          <p:spPr>
            <a:xfrm>
              <a:off x="1581882" y="3709835"/>
              <a:ext cx="141579" cy="188723"/>
            </a:xfrm>
            <a:custGeom>
              <a:avLst/>
              <a:gdLst/>
              <a:ahLst/>
              <a:cxnLst/>
              <a:rect l="l" t="t" r="r" b="b"/>
              <a:pathLst>
                <a:path w="2919" h="3891" extrusionOk="0">
                  <a:moveTo>
                    <a:pt x="0" y="0"/>
                  </a:moveTo>
                  <a:lnTo>
                    <a:pt x="0" y="2402"/>
                  </a:lnTo>
                  <a:cubicBezTo>
                    <a:pt x="0" y="2888"/>
                    <a:pt x="122" y="3253"/>
                    <a:pt x="365" y="3526"/>
                  </a:cubicBezTo>
                  <a:cubicBezTo>
                    <a:pt x="608" y="3769"/>
                    <a:pt x="973" y="3891"/>
                    <a:pt x="1459" y="3891"/>
                  </a:cubicBezTo>
                  <a:cubicBezTo>
                    <a:pt x="1915" y="3891"/>
                    <a:pt x="2280" y="3769"/>
                    <a:pt x="2523" y="3526"/>
                  </a:cubicBezTo>
                  <a:cubicBezTo>
                    <a:pt x="2797" y="3253"/>
                    <a:pt x="2918" y="2888"/>
                    <a:pt x="2918" y="2402"/>
                  </a:cubicBezTo>
                  <a:lnTo>
                    <a:pt x="2918" y="0"/>
                  </a:lnTo>
                  <a:lnTo>
                    <a:pt x="2402" y="0"/>
                  </a:lnTo>
                  <a:lnTo>
                    <a:pt x="2402" y="2341"/>
                  </a:lnTo>
                  <a:cubicBezTo>
                    <a:pt x="2402" y="2736"/>
                    <a:pt x="2310" y="3040"/>
                    <a:pt x="2158" y="3222"/>
                  </a:cubicBezTo>
                  <a:cubicBezTo>
                    <a:pt x="2006" y="3405"/>
                    <a:pt x="1794" y="3465"/>
                    <a:pt x="1459" y="3465"/>
                  </a:cubicBezTo>
                  <a:cubicBezTo>
                    <a:pt x="1125" y="3465"/>
                    <a:pt x="882" y="3405"/>
                    <a:pt x="730" y="3222"/>
                  </a:cubicBezTo>
                  <a:cubicBezTo>
                    <a:pt x="578" y="3040"/>
                    <a:pt x="517" y="2736"/>
                    <a:pt x="517" y="2341"/>
                  </a:cubicBezTo>
                  <a:lnTo>
                    <a:pt x="51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9"/>
            <p:cNvSpPr/>
            <p:nvPr/>
          </p:nvSpPr>
          <p:spPr>
            <a:xfrm>
              <a:off x="719400" y="3945704"/>
              <a:ext cx="144537" cy="185813"/>
            </a:xfrm>
            <a:custGeom>
              <a:avLst/>
              <a:gdLst/>
              <a:ahLst/>
              <a:cxnLst/>
              <a:rect l="l" t="t" r="r" b="b"/>
              <a:pathLst>
                <a:path w="2980" h="3831" extrusionOk="0">
                  <a:moveTo>
                    <a:pt x="1156" y="426"/>
                  </a:moveTo>
                  <a:cubicBezTo>
                    <a:pt x="1429" y="426"/>
                    <a:pt x="1612" y="487"/>
                    <a:pt x="1733" y="609"/>
                  </a:cubicBezTo>
                  <a:cubicBezTo>
                    <a:pt x="1855" y="730"/>
                    <a:pt x="1916" y="882"/>
                    <a:pt x="1916" y="1125"/>
                  </a:cubicBezTo>
                  <a:cubicBezTo>
                    <a:pt x="1916" y="1338"/>
                    <a:pt x="1855" y="1490"/>
                    <a:pt x="1733" y="1612"/>
                  </a:cubicBezTo>
                  <a:cubicBezTo>
                    <a:pt x="1612" y="1733"/>
                    <a:pt x="1429" y="1794"/>
                    <a:pt x="1156" y="1794"/>
                  </a:cubicBezTo>
                  <a:lnTo>
                    <a:pt x="518" y="1794"/>
                  </a:lnTo>
                  <a:lnTo>
                    <a:pt x="518" y="426"/>
                  </a:lnTo>
                  <a:close/>
                  <a:moveTo>
                    <a:pt x="1" y="1"/>
                  </a:moveTo>
                  <a:lnTo>
                    <a:pt x="1" y="3830"/>
                  </a:lnTo>
                  <a:lnTo>
                    <a:pt x="518" y="3830"/>
                  </a:lnTo>
                  <a:lnTo>
                    <a:pt x="518" y="2219"/>
                  </a:lnTo>
                  <a:lnTo>
                    <a:pt x="1065" y="2219"/>
                  </a:lnTo>
                  <a:cubicBezTo>
                    <a:pt x="1277" y="2219"/>
                    <a:pt x="1429" y="2250"/>
                    <a:pt x="1551" y="2341"/>
                  </a:cubicBezTo>
                  <a:cubicBezTo>
                    <a:pt x="1673" y="2432"/>
                    <a:pt x="1794" y="2584"/>
                    <a:pt x="1916" y="2858"/>
                  </a:cubicBezTo>
                  <a:lnTo>
                    <a:pt x="2402" y="3830"/>
                  </a:lnTo>
                  <a:lnTo>
                    <a:pt x="2980" y="3830"/>
                  </a:lnTo>
                  <a:lnTo>
                    <a:pt x="2432" y="2797"/>
                  </a:lnTo>
                  <a:cubicBezTo>
                    <a:pt x="2341" y="2584"/>
                    <a:pt x="2250" y="2402"/>
                    <a:pt x="2128" y="2280"/>
                  </a:cubicBezTo>
                  <a:cubicBezTo>
                    <a:pt x="2037" y="2159"/>
                    <a:pt x="1916" y="2068"/>
                    <a:pt x="1825" y="2037"/>
                  </a:cubicBezTo>
                  <a:cubicBezTo>
                    <a:pt x="2037" y="1976"/>
                    <a:pt x="2189" y="1855"/>
                    <a:pt x="2280" y="1703"/>
                  </a:cubicBezTo>
                  <a:cubicBezTo>
                    <a:pt x="2402" y="1551"/>
                    <a:pt x="2463" y="1338"/>
                    <a:pt x="2463" y="1125"/>
                  </a:cubicBezTo>
                  <a:cubicBezTo>
                    <a:pt x="2463" y="730"/>
                    <a:pt x="2341" y="457"/>
                    <a:pt x="2128" y="274"/>
                  </a:cubicBezTo>
                  <a:cubicBezTo>
                    <a:pt x="1916" y="92"/>
                    <a:pt x="1612" y="1"/>
                    <a:pt x="1156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9"/>
            <p:cNvSpPr/>
            <p:nvPr/>
          </p:nvSpPr>
          <p:spPr>
            <a:xfrm>
              <a:off x="896339" y="3945704"/>
              <a:ext cx="117958" cy="185813"/>
            </a:xfrm>
            <a:custGeom>
              <a:avLst/>
              <a:gdLst/>
              <a:ahLst/>
              <a:cxnLst/>
              <a:rect l="l" t="t" r="r" b="b"/>
              <a:pathLst>
                <a:path w="2432" h="3831" extrusionOk="0">
                  <a:moveTo>
                    <a:pt x="0" y="1"/>
                  </a:moveTo>
                  <a:lnTo>
                    <a:pt x="0" y="3830"/>
                  </a:lnTo>
                  <a:lnTo>
                    <a:pt x="2432" y="3830"/>
                  </a:lnTo>
                  <a:lnTo>
                    <a:pt x="2432" y="3405"/>
                  </a:lnTo>
                  <a:lnTo>
                    <a:pt x="517" y="3405"/>
                  </a:lnTo>
                  <a:lnTo>
                    <a:pt x="517" y="2007"/>
                  </a:lnTo>
                  <a:lnTo>
                    <a:pt x="2310" y="2007"/>
                  </a:lnTo>
                  <a:lnTo>
                    <a:pt x="2310" y="1581"/>
                  </a:lnTo>
                  <a:lnTo>
                    <a:pt x="517" y="1581"/>
                  </a:lnTo>
                  <a:lnTo>
                    <a:pt x="517" y="457"/>
                  </a:lnTo>
                  <a:lnTo>
                    <a:pt x="2402" y="457"/>
                  </a:lnTo>
                  <a:lnTo>
                    <a:pt x="2402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9"/>
            <p:cNvSpPr/>
            <p:nvPr/>
          </p:nvSpPr>
          <p:spPr>
            <a:xfrm>
              <a:off x="1033458" y="3945704"/>
              <a:ext cx="169565" cy="185813"/>
            </a:xfrm>
            <a:custGeom>
              <a:avLst/>
              <a:gdLst/>
              <a:ahLst/>
              <a:cxnLst/>
              <a:rect l="l" t="t" r="r" b="b"/>
              <a:pathLst>
                <a:path w="3496" h="3831" extrusionOk="0">
                  <a:moveTo>
                    <a:pt x="1733" y="517"/>
                  </a:moveTo>
                  <a:lnTo>
                    <a:pt x="2432" y="2432"/>
                  </a:lnTo>
                  <a:lnTo>
                    <a:pt x="1034" y="2432"/>
                  </a:lnTo>
                  <a:lnTo>
                    <a:pt x="1733" y="517"/>
                  </a:lnTo>
                  <a:close/>
                  <a:moveTo>
                    <a:pt x="1459" y="1"/>
                  </a:moveTo>
                  <a:lnTo>
                    <a:pt x="0" y="3830"/>
                  </a:lnTo>
                  <a:lnTo>
                    <a:pt x="547" y="3830"/>
                  </a:lnTo>
                  <a:lnTo>
                    <a:pt x="882" y="2858"/>
                  </a:lnTo>
                  <a:lnTo>
                    <a:pt x="2614" y="2858"/>
                  </a:lnTo>
                  <a:lnTo>
                    <a:pt x="2948" y="3830"/>
                  </a:lnTo>
                  <a:lnTo>
                    <a:pt x="3496" y="3830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9"/>
            <p:cNvSpPr/>
            <p:nvPr/>
          </p:nvSpPr>
          <p:spPr>
            <a:xfrm>
              <a:off x="1229507" y="3945704"/>
              <a:ext cx="154868" cy="185813"/>
            </a:xfrm>
            <a:custGeom>
              <a:avLst/>
              <a:gdLst/>
              <a:ahLst/>
              <a:cxnLst/>
              <a:rect l="l" t="t" r="r" b="b"/>
              <a:pathLst>
                <a:path w="3193" h="3831" extrusionOk="0">
                  <a:moveTo>
                    <a:pt x="1125" y="426"/>
                  </a:moveTo>
                  <a:cubicBezTo>
                    <a:pt x="1672" y="426"/>
                    <a:pt x="2037" y="548"/>
                    <a:pt x="2280" y="791"/>
                  </a:cubicBezTo>
                  <a:cubicBezTo>
                    <a:pt x="2524" y="1034"/>
                    <a:pt x="2645" y="1399"/>
                    <a:pt x="2645" y="1916"/>
                  </a:cubicBezTo>
                  <a:cubicBezTo>
                    <a:pt x="2645" y="2432"/>
                    <a:pt x="2524" y="2797"/>
                    <a:pt x="2280" y="3040"/>
                  </a:cubicBezTo>
                  <a:cubicBezTo>
                    <a:pt x="2037" y="3283"/>
                    <a:pt x="1672" y="3405"/>
                    <a:pt x="1125" y="3405"/>
                  </a:cubicBezTo>
                  <a:lnTo>
                    <a:pt x="517" y="3405"/>
                  </a:lnTo>
                  <a:lnTo>
                    <a:pt x="517" y="426"/>
                  </a:lnTo>
                  <a:close/>
                  <a:moveTo>
                    <a:pt x="1" y="1"/>
                  </a:moveTo>
                  <a:lnTo>
                    <a:pt x="1" y="3830"/>
                  </a:lnTo>
                  <a:lnTo>
                    <a:pt x="1065" y="3830"/>
                  </a:lnTo>
                  <a:cubicBezTo>
                    <a:pt x="1794" y="3830"/>
                    <a:pt x="2341" y="3678"/>
                    <a:pt x="2676" y="3375"/>
                  </a:cubicBezTo>
                  <a:cubicBezTo>
                    <a:pt x="3040" y="3040"/>
                    <a:pt x="3192" y="2584"/>
                    <a:pt x="3192" y="1916"/>
                  </a:cubicBezTo>
                  <a:cubicBezTo>
                    <a:pt x="3192" y="1277"/>
                    <a:pt x="3040" y="791"/>
                    <a:pt x="2676" y="487"/>
                  </a:cubicBezTo>
                  <a:cubicBezTo>
                    <a:pt x="2341" y="183"/>
                    <a:pt x="1794" y="1"/>
                    <a:pt x="1065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9"/>
            <p:cNvSpPr/>
            <p:nvPr/>
          </p:nvSpPr>
          <p:spPr>
            <a:xfrm>
              <a:off x="1385784" y="3945704"/>
              <a:ext cx="154868" cy="185813"/>
            </a:xfrm>
            <a:custGeom>
              <a:avLst/>
              <a:gdLst/>
              <a:ahLst/>
              <a:cxnLst/>
              <a:rect l="l" t="t" r="r" b="b"/>
              <a:pathLst>
                <a:path w="3193" h="3831" extrusionOk="0">
                  <a:moveTo>
                    <a:pt x="1" y="1"/>
                  </a:moveTo>
                  <a:lnTo>
                    <a:pt x="1338" y="2007"/>
                  </a:lnTo>
                  <a:lnTo>
                    <a:pt x="1338" y="3830"/>
                  </a:lnTo>
                  <a:lnTo>
                    <a:pt x="1855" y="3830"/>
                  </a:lnTo>
                  <a:lnTo>
                    <a:pt x="1855" y="2007"/>
                  </a:lnTo>
                  <a:lnTo>
                    <a:pt x="3192" y="1"/>
                  </a:lnTo>
                  <a:lnTo>
                    <a:pt x="2645" y="1"/>
                  </a:lnTo>
                  <a:lnTo>
                    <a:pt x="1612" y="1581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9"/>
            <p:cNvSpPr/>
            <p:nvPr/>
          </p:nvSpPr>
          <p:spPr>
            <a:xfrm>
              <a:off x="1558261" y="3942745"/>
              <a:ext cx="98848" cy="188772"/>
            </a:xfrm>
            <a:custGeom>
              <a:avLst/>
              <a:gdLst/>
              <a:ahLst/>
              <a:cxnLst/>
              <a:rect l="l" t="t" r="r" b="b"/>
              <a:pathLst>
                <a:path w="2038" h="3892" extrusionOk="0">
                  <a:moveTo>
                    <a:pt x="1004" y="1"/>
                  </a:moveTo>
                  <a:cubicBezTo>
                    <a:pt x="822" y="1"/>
                    <a:pt x="670" y="31"/>
                    <a:pt x="487" y="92"/>
                  </a:cubicBezTo>
                  <a:cubicBezTo>
                    <a:pt x="335" y="122"/>
                    <a:pt x="183" y="183"/>
                    <a:pt x="1" y="305"/>
                  </a:cubicBezTo>
                  <a:lnTo>
                    <a:pt x="1" y="761"/>
                  </a:lnTo>
                  <a:cubicBezTo>
                    <a:pt x="183" y="670"/>
                    <a:pt x="335" y="578"/>
                    <a:pt x="487" y="518"/>
                  </a:cubicBezTo>
                  <a:cubicBezTo>
                    <a:pt x="639" y="457"/>
                    <a:pt x="791" y="426"/>
                    <a:pt x="913" y="426"/>
                  </a:cubicBezTo>
                  <a:cubicBezTo>
                    <a:pt x="1095" y="426"/>
                    <a:pt x="1247" y="457"/>
                    <a:pt x="1369" y="578"/>
                  </a:cubicBezTo>
                  <a:cubicBezTo>
                    <a:pt x="1460" y="670"/>
                    <a:pt x="1521" y="791"/>
                    <a:pt x="1521" y="943"/>
                  </a:cubicBezTo>
                  <a:cubicBezTo>
                    <a:pt x="1521" y="1004"/>
                    <a:pt x="1521" y="1095"/>
                    <a:pt x="1460" y="1186"/>
                  </a:cubicBezTo>
                  <a:cubicBezTo>
                    <a:pt x="1430" y="1247"/>
                    <a:pt x="1338" y="1338"/>
                    <a:pt x="1247" y="1429"/>
                  </a:cubicBezTo>
                  <a:lnTo>
                    <a:pt x="1034" y="1673"/>
                  </a:lnTo>
                  <a:cubicBezTo>
                    <a:pt x="882" y="1794"/>
                    <a:pt x="761" y="1946"/>
                    <a:pt x="730" y="2037"/>
                  </a:cubicBezTo>
                  <a:cubicBezTo>
                    <a:pt x="670" y="2159"/>
                    <a:pt x="639" y="2311"/>
                    <a:pt x="639" y="2463"/>
                  </a:cubicBezTo>
                  <a:lnTo>
                    <a:pt x="639" y="2858"/>
                  </a:lnTo>
                  <a:lnTo>
                    <a:pt x="1126" y="2858"/>
                  </a:lnTo>
                  <a:lnTo>
                    <a:pt x="1126" y="2554"/>
                  </a:lnTo>
                  <a:cubicBezTo>
                    <a:pt x="1126" y="2463"/>
                    <a:pt x="1156" y="2402"/>
                    <a:pt x="1156" y="2341"/>
                  </a:cubicBezTo>
                  <a:cubicBezTo>
                    <a:pt x="1156" y="2280"/>
                    <a:pt x="1156" y="2250"/>
                    <a:pt x="1156" y="2220"/>
                  </a:cubicBezTo>
                  <a:cubicBezTo>
                    <a:pt x="1186" y="2159"/>
                    <a:pt x="1217" y="2129"/>
                    <a:pt x="1247" y="2068"/>
                  </a:cubicBezTo>
                  <a:cubicBezTo>
                    <a:pt x="1278" y="2037"/>
                    <a:pt x="1338" y="1977"/>
                    <a:pt x="1399" y="1885"/>
                  </a:cubicBezTo>
                  <a:lnTo>
                    <a:pt x="1642" y="1673"/>
                  </a:lnTo>
                  <a:cubicBezTo>
                    <a:pt x="1794" y="1521"/>
                    <a:pt x="1885" y="1399"/>
                    <a:pt x="1946" y="1277"/>
                  </a:cubicBezTo>
                  <a:cubicBezTo>
                    <a:pt x="2007" y="1156"/>
                    <a:pt x="2037" y="1034"/>
                    <a:pt x="2037" y="913"/>
                  </a:cubicBezTo>
                  <a:cubicBezTo>
                    <a:pt x="2037" y="639"/>
                    <a:pt x="1946" y="426"/>
                    <a:pt x="1764" y="244"/>
                  </a:cubicBezTo>
                  <a:cubicBezTo>
                    <a:pt x="1582" y="92"/>
                    <a:pt x="1308" y="1"/>
                    <a:pt x="1004" y="1"/>
                  </a:cubicBezTo>
                  <a:close/>
                  <a:moveTo>
                    <a:pt x="639" y="3223"/>
                  </a:moveTo>
                  <a:lnTo>
                    <a:pt x="639" y="3891"/>
                  </a:lnTo>
                  <a:lnTo>
                    <a:pt x="1156" y="3891"/>
                  </a:lnTo>
                  <a:lnTo>
                    <a:pt x="1156" y="3223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9"/>
            <p:cNvSpPr/>
            <p:nvPr/>
          </p:nvSpPr>
          <p:spPr>
            <a:xfrm>
              <a:off x="1054071" y="4329021"/>
              <a:ext cx="119462" cy="132751"/>
            </a:xfrm>
            <a:custGeom>
              <a:avLst/>
              <a:gdLst/>
              <a:ahLst/>
              <a:cxnLst/>
              <a:rect l="l" t="t" r="r" b="b"/>
              <a:pathLst>
                <a:path w="2463" h="2737" extrusionOk="0">
                  <a:moveTo>
                    <a:pt x="1247" y="274"/>
                  </a:moveTo>
                  <a:cubicBezTo>
                    <a:pt x="1520" y="274"/>
                    <a:pt x="1703" y="365"/>
                    <a:pt x="1855" y="578"/>
                  </a:cubicBezTo>
                  <a:cubicBezTo>
                    <a:pt x="2007" y="760"/>
                    <a:pt x="2098" y="1034"/>
                    <a:pt x="2098" y="1368"/>
                  </a:cubicBezTo>
                  <a:cubicBezTo>
                    <a:pt x="2098" y="1703"/>
                    <a:pt x="2007" y="1976"/>
                    <a:pt x="1855" y="2159"/>
                  </a:cubicBezTo>
                  <a:cubicBezTo>
                    <a:pt x="1703" y="2341"/>
                    <a:pt x="1520" y="2463"/>
                    <a:pt x="1247" y="2463"/>
                  </a:cubicBezTo>
                  <a:cubicBezTo>
                    <a:pt x="973" y="2463"/>
                    <a:pt x="791" y="2341"/>
                    <a:pt x="609" y="2159"/>
                  </a:cubicBezTo>
                  <a:cubicBezTo>
                    <a:pt x="457" y="1976"/>
                    <a:pt x="396" y="1703"/>
                    <a:pt x="396" y="1368"/>
                  </a:cubicBezTo>
                  <a:cubicBezTo>
                    <a:pt x="396" y="1034"/>
                    <a:pt x="457" y="760"/>
                    <a:pt x="609" y="578"/>
                  </a:cubicBezTo>
                  <a:cubicBezTo>
                    <a:pt x="791" y="365"/>
                    <a:pt x="973" y="274"/>
                    <a:pt x="1247" y="274"/>
                  </a:cubicBezTo>
                  <a:close/>
                  <a:moveTo>
                    <a:pt x="1247" y="0"/>
                  </a:moveTo>
                  <a:cubicBezTo>
                    <a:pt x="882" y="0"/>
                    <a:pt x="578" y="122"/>
                    <a:pt x="335" y="365"/>
                  </a:cubicBezTo>
                  <a:cubicBezTo>
                    <a:pt x="122" y="608"/>
                    <a:pt x="1" y="943"/>
                    <a:pt x="1" y="1368"/>
                  </a:cubicBezTo>
                  <a:cubicBezTo>
                    <a:pt x="1" y="1794"/>
                    <a:pt x="122" y="2128"/>
                    <a:pt x="335" y="2371"/>
                  </a:cubicBezTo>
                  <a:cubicBezTo>
                    <a:pt x="578" y="2614"/>
                    <a:pt x="882" y="2736"/>
                    <a:pt x="1247" y="2736"/>
                  </a:cubicBezTo>
                  <a:cubicBezTo>
                    <a:pt x="1612" y="2736"/>
                    <a:pt x="1916" y="2614"/>
                    <a:pt x="2128" y="2371"/>
                  </a:cubicBezTo>
                  <a:cubicBezTo>
                    <a:pt x="2371" y="2128"/>
                    <a:pt x="2463" y="1794"/>
                    <a:pt x="2463" y="1368"/>
                  </a:cubicBezTo>
                  <a:cubicBezTo>
                    <a:pt x="2463" y="943"/>
                    <a:pt x="2371" y="608"/>
                    <a:pt x="2128" y="365"/>
                  </a:cubicBezTo>
                  <a:cubicBezTo>
                    <a:pt x="1916" y="122"/>
                    <a:pt x="1612" y="0"/>
                    <a:pt x="1247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9"/>
            <p:cNvSpPr/>
            <p:nvPr/>
          </p:nvSpPr>
          <p:spPr>
            <a:xfrm>
              <a:off x="1201521" y="4330476"/>
              <a:ext cx="101758" cy="129793"/>
            </a:xfrm>
            <a:custGeom>
              <a:avLst/>
              <a:gdLst/>
              <a:ahLst/>
              <a:cxnLst/>
              <a:rect l="l" t="t" r="r" b="b"/>
              <a:pathLst>
                <a:path w="2098" h="2676" extrusionOk="0">
                  <a:moveTo>
                    <a:pt x="0" y="1"/>
                  </a:moveTo>
                  <a:lnTo>
                    <a:pt x="0" y="2676"/>
                  </a:lnTo>
                  <a:lnTo>
                    <a:pt x="365" y="2676"/>
                  </a:lnTo>
                  <a:lnTo>
                    <a:pt x="365" y="1399"/>
                  </a:lnTo>
                  <a:lnTo>
                    <a:pt x="1642" y="2676"/>
                  </a:lnTo>
                  <a:lnTo>
                    <a:pt x="2097" y="2676"/>
                  </a:lnTo>
                  <a:lnTo>
                    <a:pt x="699" y="1247"/>
                  </a:lnTo>
                  <a:lnTo>
                    <a:pt x="2006" y="1"/>
                  </a:lnTo>
                  <a:lnTo>
                    <a:pt x="1550" y="1"/>
                  </a:lnTo>
                  <a:lnTo>
                    <a:pt x="365" y="1126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9"/>
            <p:cNvSpPr/>
            <p:nvPr/>
          </p:nvSpPr>
          <p:spPr>
            <a:xfrm>
              <a:off x="408350" y="3504911"/>
              <a:ext cx="1624688" cy="1260531"/>
            </a:xfrm>
            <a:custGeom>
              <a:avLst/>
              <a:gdLst/>
              <a:ahLst/>
              <a:cxnLst/>
              <a:rect l="l" t="t" r="r" b="b"/>
              <a:pathLst>
                <a:path w="33497" h="25989" extrusionOk="0">
                  <a:moveTo>
                    <a:pt x="0" y="0"/>
                  </a:moveTo>
                  <a:lnTo>
                    <a:pt x="0" y="25989"/>
                  </a:lnTo>
                  <a:lnTo>
                    <a:pt x="33496" y="25989"/>
                  </a:lnTo>
                  <a:lnTo>
                    <a:pt x="334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9"/>
            <p:cNvSpPr/>
            <p:nvPr/>
          </p:nvSpPr>
          <p:spPr>
            <a:xfrm>
              <a:off x="424550" y="3524069"/>
              <a:ext cx="1589330" cy="1222214"/>
            </a:xfrm>
            <a:custGeom>
              <a:avLst/>
              <a:gdLst/>
              <a:ahLst/>
              <a:cxnLst/>
              <a:rect l="l" t="t" r="r" b="b"/>
              <a:pathLst>
                <a:path w="32768" h="25199" extrusionOk="0">
                  <a:moveTo>
                    <a:pt x="1" y="0"/>
                  </a:moveTo>
                  <a:lnTo>
                    <a:pt x="1" y="25198"/>
                  </a:lnTo>
                  <a:lnTo>
                    <a:pt x="32767" y="25198"/>
                  </a:lnTo>
                  <a:lnTo>
                    <a:pt x="327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9"/>
            <p:cNvSpPr/>
            <p:nvPr/>
          </p:nvSpPr>
          <p:spPr>
            <a:xfrm>
              <a:off x="427508" y="3524069"/>
              <a:ext cx="1587826" cy="128289"/>
            </a:xfrm>
            <a:custGeom>
              <a:avLst/>
              <a:gdLst/>
              <a:ahLst/>
              <a:cxnLst/>
              <a:rect l="l" t="t" r="r" b="b"/>
              <a:pathLst>
                <a:path w="32737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32737" y="2645"/>
                  </a:lnTo>
                  <a:lnTo>
                    <a:pt x="32737" y="0"/>
                  </a:lnTo>
                  <a:close/>
                </a:path>
              </a:pathLst>
            </a:custGeom>
            <a:solidFill>
              <a:srgbClr val="437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9"/>
            <p:cNvSpPr/>
            <p:nvPr/>
          </p:nvSpPr>
          <p:spPr>
            <a:xfrm>
              <a:off x="1903264" y="3540269"/>
              <a:ext cx="92931" cy="94434"/>
            </a:xfrm>
            <a:custGeom>
              <a:avLst/>
              <a:gdLst/>
              <a:ahLst/>
              <a:cxnLst/>
              <a:rect l="l" t="t" r="r" b="b"/>
              <a:pathLst>
                <a:path w="1916" h="1947" extrusionOk="0">
                  <a:moveTo>
                    <a:pt x="1" y="1"/>
                  </a:moveTo>
                  <a:lnTo>
                    <a:pt x="1" y="1946"/>
                  </a:lnTo>
                  <a:lnTo>
                    <a:pt x="1915" y="1946"/>
                  </a:lnTo>
                  <a:lnTo>
                    <a:pt x="1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9"/>
            <p:cNvSpPr/>
            <p:nvPr/>
          </p:nvSpPr>
          <p:spPr>
            <a:xfrm>
              <a:off x="1915050" y="3555014"/>
              <a:ext cx="69359" cy="67855"/>
            </a:xfrm>
            <a:custGeom>
              <a:avLst/>
              <a:gdLst/>
              <a:ahLst/>
              <a:cxnLst/>
              <a:rect l="l" t="t" r="r" b="b"/>
              <a:pathLst>
                <a:path w="1430" h="1399" fill="none" extrusionOk="0">
                  <a:moveTo>
                    <a:pt x="1" y="1399"/>
                  </a:moveTo>
                  <a:lnTo>
                    <a:pt x="1429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9"/>
            <p:cNvSpPr/>
            <p:nvPr/>
          </p:nvSpPr>
          <p:spPr>
            <a:xfrm>
              <a:off x="1915050" y="3555014"/>
              <a:ext cx="69359" cy="67855"/>
            </a:xfrm>
            <a:custGeom>
              <a:avLst/>
              <a:gdLst/>
              <a:ahLst/>
              <a:cxnLst/>
              <a:rect l="l" t="t" r="r" b="b"/>
              <a:pathLst>
                <a:path w="1430" h="1399" fill="none" extrusionOk="0">
                  <a:moveTo>
                    <a:pt x="1" y="1"/>
                  </a:moveTo>
                  <a:lnTo>
                    <a:pt x="1429" y="1399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9"/>
            <p:cNvSpPr/>
            <p:nvPr/>
          </p:nvSpPr>
          <p:spPr>
            <a:xfrm>
              <a:off x="1777932" y="3540269"/>
              <a:ext cx="92931" cy="94434"/>
            </a:xfrm>
            <a:custGeom>
              <a:avLst/>
              <a:gdLst/>
              <a:ahLst/>
              <a:cxnLst/>
              <a:rect l="l" t="t" r="r" b="b"/>
              <a:pathLst>
                <a:path w="1916" h="1947" extrusionOk="0">
                  <a:moveTo>
                    <a:pt x="1" y="1"/>
                  </a:moveTo>
                  <a:lnTo>
                    <a:pt x="1" y="1946"/>
                  </a:lnTo>
                  <a:lnTo>
                    <a:pt x="1916" y="1946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9"/>
            <p:cNvSpPr/>
            <p:nvPr/>
          </p:nvSpPr>
          <p:spPr>
            <a:xfrm>
              <a:off x="1795635" y="3560932"/>
              <a:ext cx="57572" cy="56069"/>
            </a:xfrm>
            <a:custGeom>
              <a:avLst/>
              <a:gdLst/>
              <a:ahLst/>
              <a:cxnLst/>
              <a:rect l="l" t="t" r="r" b="b"/>
              <a:pathLst>
                <a:path w="1187" h="1156" fill="none" extrusionOk="0">
                  <a:moveTo>
                    <a:pt x="1" y="0"/>
                  </a:moveTo>
                  <a:lnTo>
                    <a:pt x="1186" y="0"/>
                  </a:lnTo>
                  <a:lnTo>
                    <a:pt x="1186" y="1155"/>
                  </a:lnTo>
                  <a:lnTo>
                    <a:pt x="1" y="115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9"/>
            <p:cNvSpPr/>
            <p:nvPr/>
          </p:nvSpPr>
          <p:spPr>
            <a:xfrm>
              <a:off x="1795635" y="3575676"/>
              <a:ext cx="57572" cy="49"/>
            </a:xfrm>
            <a:custGeom>
              <a:avLst/>
              <a:gdLst/>
              <a:ahLst/>
              <a:cxnLst/>
              <a:rect l="l" t="t" r="r" b="b"/>
              <a:pathLst>
                <a:path w="1187" h="1" fill="none" extrusionOk="0">
                  <a:moveTo>
                    <a:pt x="1" y="0"/>
                  </a:moveTo>
                  <a:lnTo>
                    <a:pt x="1186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9"/>
            <p:cNvSpPr/>
            <p:nvPr/>
          </p:nvSpPr>
          <p:spPr>
            <a:xfrm>
              <a:off x="1652648" y="3540269"/>
              <a:ext cx="92931" cy="94434"/>
            </a:xfrm>
            <a:custGeom>
              <a:avLst/>
              <a:gdLst/>
              <a:ahLst/>
              <a:cxnLst/>
              <a:rect l="l" t="t" r="r" b="b"/>
              <a:pathLst>
                <a:path w="1916" h="1947" extrusionOk="0">
                  <a:moveTo>
                    <a:pt x="0" y="1"/>
                  </a:moveTo>
                  <a:lnTo>
                    <a:pt x="0" y="1946"/>
                  </a:lnTo>
                  <a:lnTo>
                    <a:pt x="1915" y="1946"/>
                  </a:lnTo>
                  <a:lnTo>
                    <a:pt x="1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9"/>
            <p:cNvSpPr/>
            <p:nvPr/>
          </p:nvSpPr>
          <p:spPr>
            <a:xfrm>
              <a:off x="1668848" y="3618407"/>
              <a:ext cx="61986" cy="49"/>
            </a:xfrm>
            <a:custGeom>
              <a:avLst/>
              <a:gdLst/>
              <a:ahLst/>
              <a:cxnLst/>
              <a:rect l="l" t="t" r="r" b="b"/>
              <a:pathLst>
                <a:path w="1278" h="1" fill="none" extrusionOk="0">
                  <a:moveTo>
                    <a:pt x="1" y="1"/>
                  </a:moveTo>
                  <a:lnTo>
                    <a:pt x="1277" y="1"/>
                  </a:lnTo>
                </a:path>
              </a:pathLst>
            </a:custGeom>
            <a:noFill/>
            <a:ln w="4550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9"/>
            <p:cNvSpPr/>
            <p:nvPr/>
          </p:nvSpPr>
          <p:spPr>
            <a:xfrm>
              <a:off x="793125" y="4365883"/>
              <a:ext cx="855148" cy="241833"/>
            </a:xfrm>
            <a:custGeom>
              <a:avLst/>
              <a:gdLst/>
              <a:ahLst/>
              <a:cxnLst/>
              <a:rect l="l" t="t" r="r" b="b"/>
              <a:pathLst>
                <a:path w="17631" h="4986" fill="none" extrusionOk="0">
                  <a:moveTo>
                    <a:pt x="1" y="0"/>
                  </a:moveTo>
                  <a:lnTo>
                    <a:pt x="17630" y="0"/>
                  </a:lnTo>
                  <a:lnTo>
                    <a:pt x="17630" y="4985"/>
                  </a:lnTo>
                  <a:lnTo>
                    <a:pt x="1" y="4985"/>
                  </a:lnTo>
                  <a:close/>
                </a:path>
              </a:pathLst>
            </a:custGeom>
            <a:noFill/>
            <a:ln w="4550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9"/>
            <p:cNvSpPr/>
            <p:nvPr/>
          </p:nvSpPr>
          <p:spPr>
            <a:xfrm>
              <a:off x="810828" y="4382083"/>
              <a:ext cx="819741" cy="209385"/>
            </a:xfrm>
            <a:custGeom>
              <a:avLst/>
              <a:gdLst/>
              <a:ahLst/>
              <a:cxnLst/>
              <a:rect l="l" t="t" r="r" b="b"/>
              <a:pathLst>
                <a:path w="16901" h="4317" fill="none" extrusionOk="0">
                  <a:moveTo>
                    <a:pt x="16900" y="1"/>
                  </a:moveTo>
                  <a:lnTo>
                    <a:pt x="16900" y="4317"/>
                  </a:lnTo>
                  <a:lnTo>
                    <a:pt x="0" y="4317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22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9"/>
            <p:cNvSpPr/>
            <p:nvPr/>
          </p:nvSpPr>
          <p:spPr>
            <a:xfrm>
              <a:off x="703200" y="3783559"/>
              <a:ext cx="169565" cy="184310"/>
            </a:xfrm>
            <a:custGeom>
              <a:avLst/>
              <a:gdLst/>
              <a:ahLst/>
              <a:cxnLst/>
              <a:rect l="l" t="t" r="r" b="b"/>
              <a:pathLst>
                <a:path w="3496" h="3800" extrusionOk="0">
                  <a:moveTo>
                    <a:pt x="1733" y="517"/>
                  </a:moveTo>
                  <a:lnTo>
                    <a:pt x="2432" y="2401"/>
                  </a:lnTo>
                  <a:lnTo>
                    <a:pt x="1034" y="2401"/>
                  </a:lnTo>
                  <a:lnTo>
                    <a:pt x="1733" y="517"/>
                  </a:lnTo>
                  <a:close/>
                  <a:moveTo>
                    <a:pt x="1459" y="0"/>
                  </a:moveTo>
                  <a:lnTo>
                    <a:pt x="0" y="3800"/>
                  </a:lnTo>
                  <a:lnTo>
                    <a:pt x="548" y="3800"/>
                  </a:lnTo>
                  <a:lnTo>
                    <a:pt x="882" y="2827"/>
                  </a:lnTo>
                  <a:lnTo>
                    <a:pt x="2614" y="2827"/>
                  </a:lnTo>
                  <a:lnTo>
                    <a:pt x="2949" y="3800"/>
                  </a:lnTo>
                  <a:lnTo>
                    <a:pt x="3496" y="3800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9"/>
            <p:cNvSpPr/>
            <p:nvPr/>
          </p:nvSpPr>
          <p:spPr>
            <a:xfrm>
              <a:off x="899298" y="3783559"/>
              <a:ext cx="144489" cy="184310"/>
            </a:xfrm>
            <a:custGeom>
              <a:avLst/>
              <a:gdLst/>
              <a:ahLst/>
              <a:cxnLst/>
              <a:rect l="l" t="t" r="r" b="b"/>
              <a:pathLst>
                <a:path w="2979" h="3800" extrusionOk="0">
                  <a:moveTo>
                    <a:pt x="1155" y="426"/>
                  </a:moveTo>
                  <a:cubicBezTo>
                    <a:pt x="1429" y="426"/>
                    <a:pt x="1611" y="486"/>
                    <a:pt x="1733" y="578"/>
                  </a:cubicBezTo>
                  <a:cubicBezTo>
                    <a:pt x="1854" y="699"/>
                    <a:pt x="1915" y="882"/>
                    <a:pt x="1915" y="1094"/>
                  </a:cubicBezTo>
                  <a:cubicBezTo>
                    <a:pt x="1915" y="1307"/>
                    <a:pt x="1854" y="1489"/>
                    <a:pt x="1733" y="1611"/>
                  </a:cubicBezTo>
                  <a:cubicBezTo>
                    <a:pt x="1611" y="1702"/>
                    <a:pt x="1429" y="1763"/>
                    <a:pt x="1155" y="1763"/>
                  </a:cubicBezTo>
                  <a:lnTo>
                    <a:pt x="517" y="1763"/>
                  </a:lnTo>
                  <a:lnTo>
                    <a:pt x="517" y="426"/>
                  </a:lnTo>
                  <a:close/>
                  <a:moveTo>
                    <a:pt x="0" y="0"/>
                  </a:moveTo>
                  <a:lnTo>
                    <a:pt x="0" y="3800"/>
                  </a:lnTo>
                  <a:lnTo>
                    <a:pt x="517" y="3800"/>
                  </a:lnTo>
                  <a:lnTo>
                    <a:pt x="517" y="2189"/>
                  </a:lnTo>
                  <a:lnTo>
                    <a:pt x="1094" y="2189"/>
                  </a:lnTo>
                  <a:cubicBezTo>
                    <a:pt x="1277" y="2189"/>
                    <a:pt x="1459" y="2249"/>
                    <a:pt x="1550" y="2310"/>
                  </a:cubicBezTo>
                  <a:cubicBezTo>
                    <a:pt x="1672" y="2401"/>
                    <a:pt x="1793" y="2584"/>
                    <a:pt x="1945" y="2827"/>
                  </a:cubicBezTo>
                  <a:lnTo>
                    <a:pt x="2432" y="3800"/>
                  </a:lnTo>
                  <a:lnTo>
                    <a:pt x="2979" y="3800"/>
                  </a:lnTo>
                  <a:lnTo>
                    <a:pt x="2462" y="2766"/>
                  </a:lnTo>
                  <a:cubicBezTo>
                    <a:pt x="2341" y="2553"/>
                    <a:pt x="2249" y="2371"/>
                    <a:pt x="2128" y="2249"/>
                  </a:cubicBezTo>
                  <a:cubicBezTo>
                    <a:pt x="2037" y="2128"/>
                    <a:pt x="1915" y="2067"/>
                    <a:pt x="1824" y="2006"/>
                  </a:cubicBezTo>
                  <a:cubicBezTo>
                    <a:pt x="2037" y="1945"/>
                    <a:pt x="2189" y="1854"/>
                    <a:pt x="2310" y="1702"/>
                  </a:cubicBezTo>
                  <a:cubicBezTo>
                    <a:pt x="2401" y="1520"/>
                    <a:pt x="2462" y="1338"/>
                    <a:pt x="2462" y="1094"/>
                  </a:cubicBezTo>
                  <a:cubicBezTo>
                    <a:pt x="2462" y="730"/>
                    <a:pt x="2371" y="456"/>
                    <a:pt x="2158" y="274"/>
                  </a:cubicBezTo>
                  <a:cubicBezTo>
                    <a:pt x="1915" y="91"/>
                    <a:pt x="1611" y="0"/>
                    <a:pt x="1155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9"/>
            <p:cNvSpPr/>
            <p:nvPr/>
          </p:nvSpPr>
          <p:spPr>
            <a:xfrm>
              <a:off x="1076189" y="3783559"/>
              <a:ext cx="118007" cy="184310"/>
            </a:xfrm>
            <a:custGeom>
              <a:avLst/>
              <a:gdLst/>
              <a:ahLst/>
              <a:cxnLst/>
              <a:rect l="l" t="t" r="r" b="b"/>
              <a:pathLst>
                <a:path w="2433" h="3800" extrusionOk="0">
                  <a:moveTo>
                    <a:pt x="1" y="0"/>
                  </a:moveTo>
                  <a:lnTo>
                    <a:pt x="1" y="3800"/>
                  </a:lnTo>
                  <a:lnTo>
                    <a:pt x="2432" y="3800"/>
                  </a:lnTo>
                  <a:lnTo>
                    <a:pt x="2432" y="3374"/>
                  </a:lnTo>
                  <a:lnTo>
                    <a:pt x="517" y="3374"/>
                  </a:lnTo>
                  <a:lnTo>
                    <a:pt x="517" y="2006"/>
                  </a:lnTo>
                  <a:lnTo>
                    <a:pt x="2311" y="2006"/>
                  </a:lnTo>
                  <a:lnTo>
                    <a:pt x="2311" y="1550"/>
                  </a:lnTo>
                  <a:lnTo>
                    <a:pt x="517" y="1550"/>
                  </a:lnTo>
                  <a:lnTo>
                    <a:pt x="517" y="426"/>
                  </a:lnTo>
                  <a:lnTo>
                    <a:pt x="2402" y="426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9"/>
            <p:cNvSpPr/>
            <p:nvPr/>
          </p:nvSpPr>
          <p:spPr>
            <a:xfrm>
              <a:off x="1291446" y="3783559"/>
              <a:ext cx="154820" cy="184310"/>
            </a:xfrm>
            <a:custGeom>
              <a:avLst/>
              <a:gdLst/>
              <a:ahLst/>
              <a:cxnLst/>
              <a:rect l="l" t="t" r="r" b="b"/>
              <a:pathLst>
                <a:path w="3192" h="3800" extrusionOk="0">
                  <a:moveTo>
                    <a:pt x="0" y="0"/>
                  </a:moveTo>
                  <a:lnTo>
                    <a:pt x="1338" y="2006"/>
                  </a:lnTo>
                  <a:lnTo>
                    <a:pt x="1338" y="3800"/>
                  </a:lnTo>
                  <a:lnTo>
                    <a:pt x="1854" y="3800"/>
                  </a:lnTo>
                  <a:lnTo>
                    <a:pt x="1854" y="2006"/>
                  </a:lnTo>
                  <a:lnTo>
                    <a:pt x="3192" y="0"/>
                  </a:lnTo>
                  <a:lnTo>
                    <a:pt x="2645" y="0"/>
                  </a:lnTo>
                  <a:lnTo>
                    <a:pt x="1611" y="1550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9"/>
            <p:cNvSpPr/>
            <p:nvPr/>
          </p:nvSpPr>
          <p:spPr>
            <a:xfrm>
              <a:off x="1446219" y="3780600"/>
              <a:ext cx="171068" cy="191682"/>
            </a:xfrm>
            <a:custGeom>
              <a:avLst/>
              <a:gdLst/>
              <a:ahLst/>
              <a:cxnLst/>
              <a:rect l="l" t="t" r="r" b="b"/>
              <a:pathLst>
                <a:path w="3527" h="3952" extrusionOk="0">
                  <a:moveTo>
                    <a:pt x="1794" y="395"/>
                  </a:moveTo>
                  <a:cubicBezTo>
                    <a:pt x="2159" y="395"/>
                    <a:pt x="2463" y="547"/>
                    <a:pt x="2676" y="821"/>
                  </a:cubicBezTo>
                  <a:cubicBezTo>
                    <a:pt x="2888" y="1095"/>
                    <a:pt x="3010" y="1490"/>
                    <a:pt x="3010" y="1976"/>
                  </a:cubicBezTo>
                  <a:cubicBezTo>
                    <a:pt x="3010" y="2432"/>
                    <a:pt x="2888" y="2827"/>
                    <a:pt x="2676" y="3101"/>
                  </a:cubicBezTo>
                  <a:cubicBezTo>
                    <a:pt x="2463" y="3374"/>
                    <a:pt x="2159" y="3526"/>
                    <a:pt x="1794" y="3526"/>
                  </a:cubicBezTo>
                  <a:cubicBezTo>
                    <a:pt x="1399" y="3526"/>
                    <a:pt x="1095" y="3374"/>
                    <a:pt x="882" y="3101"/>
                  </a:cubicBezTo>
                  <a:cubicBezTo>
                    <a:pt x="670" y="2827"/>
                    <a:pt x="548" y="2432"/>
                    <a:pt x="548" y="1976"/>
                  </a:cubicBezTo>
                  <a:cubicBezTo>
                    <a:pt x="548" y="1490"/>
                    <a:pt x="670" y="1095"/>
                    <a:pt x="882" y="821"/>
                  </a:cubicBezTo>
                  <a:cubicBezTo>
                    <a:pt x="1095" y="547"/>
                    <a:pt x="1399" y="395"/>
                    <a:pt x="1794" y="395"/>
                  </a:cubicBezTo>
                  <a:close/>
                  <a:moveTo>
                    <a:pt x="1794" y="0"/>
                  </a:moveTo>
                  <a:cubicBezTo>
                    <a:pt x="1247" y="0"/>
                    <a:pt x="822" y="183"/>
                    <a:pt x="487" y="517"/>
                  </a:cubicBezTo>
                  <a:cubicBezTo>
                    <a:pt x="183" y="882"/>
                    <a:pt x="1" y="1368"/>
                    <a:pt x="1" y="1976"/>
                  </a:cubicBezTo>
                  <a:cubicBezTo>
                    <a:pt x="1" y="2584"/>
                    <a:pt x="183" y="3040"/>
                    <a:pt x="487" y="3405"/>
                  </a:cubicBezTo>
                  <a:cubicBezTo>
                    <a:pt x="822" y="3769"/>
                    <a:pt x="1247" y="3952"/>
                    <a:pt x="1794" y="3952"/>
                  </a:cubicBezTo>
                  <a:cubicBezTo>
                    <a:pt x="2311" y="3952"/>
                    <a:pt x="2736" y="3769"/>
                    <a:pt x="3071" y="3405"/>
                  </a:cubicBezTo>
                  <a:cubicBezTo>
                    <a:pt x="3375" y="3040"/>
                    <a:pt x="3527" y="2554"/>
                    <a:pt x="3527" y="1976"/>
                  </a:cubicBezTo>
                  <a:cubicBezTo>
                    <a:pt x="3527" y="1368"/>
                    <a:pt x="3375" y="882"/>
                    <a:pt x="3071" y="517"/>
                  </a:cubicBezTo>
                  <a:cubicBezTo>
                    <a:pt x="2736" y="183"/>
                    <a:pt x="2311" y="0"/>
                    <a:pt x="1794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9"/>
            <p:cNvSpPr/>
            <p:nvPr/>
          </p:nvSpPr>
          <p:spPr>
            <a:xfrm>
              <a:off x="1654103" y="3783559"/>
              <a:ext cx="141579" cy="188723"/>
            </a:xfrm>
            <a:custGeom>
              <a:avLst/>
              <a:gdLst/>
              <a:ahLst/>
              <a:cxnLst/>
              <a:rect l="l" t="t" r="r" b="b"/>
              <a:pathLst>
                <a:path w="2919" h="3891" extrusionOk="0">
                  <a:moveTo>
                    <a:pt x="1" y="0"/>
                  </a:moveTo>
                  <a:lnTo>
                    <a:pt x="1" y="2371"/>
                  </a:lnTo>
                  <a:cubicBezTo>
                    <a:pt x="1" y="2888"/>
                    <a:pt x="122" y="3252"/>
                    <a:pt x="365" y="3496"/>
                  </a:cubicBezTo>
                  <a:cubicBezTo>
                    <a:pt x="609" y="3769"/>
                    <a:pt x="973" y="3891"/>
                    <a:pt x="1460" y="3891"/>
                  </a:cubicBezTo>
                  <a:cubicBezTo>
                    <a:pt x="1946" y="3891"/>
                    <a:pt x="2311" y="3769"/>
                    <a:pt x="2554" y="3496"/>
                  </a:cubicBezTo>
                  <a:cubicBezTo>
                    <a:pt x="2797" y="3252"/>
                    <a:pt x="2919" y="2888"/>
                    <a:pt x="2919" y="2371"/>
                  </a:cubicBezTo>
                  <a:lnTo>
                    <a:pt x="2919" y="0"/>
                  </a:lnTo>
                  <a:lnTo>
                    <a:pt x="2402" y="0"/>
                  </a:lnTo>
                  <a:lnTo>
                    <a:pt x="2402" y="2310"/>
                  </a:lnTo>
                  <a:cubicBezTo>
                    <a:pt x="2402" y="2705"/>
                    <a:pt x="2341" y="3009"/>
                    <a:pt x="2189" y="3192"/>
                  </a:cubicBezTo>
                  <a:cubicBezTo>
                    <a:pt x="2037" y="3374"/>
                    <a:pt x="1794" y="3465"/>
                    <a:pt x="1460" y="3465"/>
                  </a:cubicBezTo>
                  <a:cubicBezTo>
                    <a:pt x="1125" y="3465"/>
                    <a:pt x="882" y="3374"/>
                    <a:pt x="730" y="3192"/>
                  </a:cubicBezTo>
                  <a:cubicBezTo>
                    <a:pt x="609" y="3009"/>
                    <a:pt x="517" y="2705"/>
                    <a:pt x="517" y="2310"/>
                  </a:cubicBezTo>
                  <a:lnTo>
                    <a:pt x="51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9"/>
            <p:cNvSpPr/>
            <p:nvPr/>
          </p:nvSpPr>
          <p:spPr>
            <a:xfrm>
              <a:off x="791670" y="4019428"/>
              <a:ext cx="144489" cy="184310"/>
            </a:xfrm>
            <a:custGeom>
              <a:avLst/>
              <a:gdLst/>
              <a:ahLst/>
              <a:cxnLst/>
              <a:rect l="l" t="t" r="r" b="b"/>
              <a:pathLst>
                <a:path w="2979" h="3800" extrusionOk="0">
                  <a:moveTo>
                    <a:pt x="1186" y="426"/>
                  </a:moveTo>
                  <a:cubicBezTo>
                    <a:pt x="1429" y="426"/>
                    <a:pt x="1611" y="487"/>
                    <a:pt x="1733" y="578"/>
                  </a:cubicBezTo>
                  <a:cubicBezTo>
                    <a:pt x="1854" y="699"/>
                    <a:pt x="1945" y="882"/>
                    <a:pt x="1945" y="1095"/>
                  </a:cubicBezTo>
                  <a:cubicBezTo>
                    <a:pt x="1945" y="1307"/>
                    <a:pt x="1854" y="1490"/>
                    <a:pt x="1733" y="1611"/>
                  </a:cubicBezTo>
                  <a:cubicBezTo>
                    <a:pt x="1611" y="1703"/>
                    <a:pt x="1429" y="1763"/>
                    <a:pt x="1186" y="1763"/>
                  </a:cubicBezTo>
                  <a:lnTo>
                    <a:pt x="517" y="1763"/>
                  </a:lnTo>
                  <a:lnTo>
                    <a:pt x="517" y="426"/>
                  </a:lnTo>
                  <a:close/>
                  <a:moveTo>
                    <a:pt x="0" y="0"/>
                  </a:moveTo>
                  <a:lnTo>
                    <a:pt x="0" y="3800"/>
                  </a:lnTo>
                  <a:lnTo>
                    <a:pt x="517" y="3800"/>
                  </a:lnTo>
                  <a:lnTo>
                    <a:pt x="517" y="2189"/>
                  </a:lnTo>
                  <a:lnTo>
                    <a:pt x="1094" y="2189"/>
                  </a:lnTo>
                  <a:cubicBezTo>
                    <a:pt x="1307" y="2189"/>
                    <a:pt x="1459" y="2250"/>
                    <a:pt x="1581" y="2310"/>
                  </a:cubicBezTo>
                  <a:cubicBezTo>
                    <a:pt x="1702" y="2402"/>
                    <a:pt x="1824" y="2584"/>
                    <a:pt x="1945" y="2827"/>
                  </a:cubicBezTo>
                  <a:lnTo>
                    <a:pt x="2432" y="3800"/>
                  </a:lnTo>
                  <a:lnTo>
                    <a:pt x="2979" y="3800"/>
                  </a:lnTo>
                  <a:lnTo>
                    <a:pt x="2462" y="2766"/>
                  </a:lnTo>
                  <a:cubicBezTo>
                    <a:pt x="2341" y="2554"/>
                    <a:pt x="2249" y="2371"/>
                    <a:pt x="2158" y="2250"/>
                  </a:cubicBezTo>
                  <a:cubicBezTo>
                    <a:pt x="2037" y="2128"/>
                    <a:pt x="1945" y="2067"/>
                    <a:pt x="1824" y="2007"/>
                  </a:cubicBezTo>
                  <a:cubicBezTo>
                    <a:pt x="2037" y="1946"/>
                    <a:pt x="2189" y="1855"/>
                    <a:pt x="2310" y="1703"/>
                  </a:cubicBezTo>
                  <a:cubicBezTo>
                    <a:pt x="2432" y="1520"/>
                    <a:pt x="2462" y="1338"/>
                    <a:pt x="2462" y="1095"/>
                  </a:cubicBezTo>
                  <a:cubicBezTo>
                    <a:pt x="2462" y="730"/>
                    <a:pt x="2371" y="456"/>
                    <a:pt x="2158" y="274"/>
                  </a:cubicBezTo>
                  <a:cubicBezTo>
                    <a:pt x="1945" y="92"/>
                    <a:pt x="1611" y="0"/>
                    <a:pt x="1186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9"/>
            <p:cNvSpPr/>
            <p:nvPr/>
          </p:nvSpPr>
          <p:spPr>
            <a:xfrm>
              <a:off x="968561" y="4019428"/>
              <a:ext cx="119462" cy="184310"/>
            </a:xfrm>
            <a:custGeom>
              <a:avLst/>
              <a:gdLst/>
              <a:ahLst/>
              <a:cxnLst/>
              <a:rect l="l" t="t" r="r" b="b"/>
              <a:pathLst>
                <a:path w="2463" h="3800" extrusionOk="0">
                  <a:moveTo>
                    <a:pt x="1" y="0"/>
                  </a:moveTo>
                  <a:lnTo>
                    <a:pt x="1" y="3800"/>
                  </a:lnTo>
                  <a:lnTo>
                    <a:pt x="2463" y="3800"/>
                  </a:lnTo>
                  <a:lnTo>
                    <a:pt x="2463" y="3374"/>
                  </a:lnTo>
                  <a:lnTo>
                    <a:pt x="517" y="3374"/>
                  </a:lnTo>
                  <a:lnTo>
                    <a:pt x="517" y="2007"/>
                  </a:lnTo>
                  <a:lnTo>
                    <a:pt x="2341" y="2007"/>
                  </a:lnTo>
                  <a:lnTo>
                    <a:pt x="2341" y="1551"/>
                  </a:lnTo>
                  <a:lnTo>
                    <a:pt x="517" y="1551"/>
                  </a:lnTo>
                  <a:lnTo>
                    <a:pt x="517" y="426"/>
                  </a:lnTo>
                  <a:lnTo>
                    <a:pt x="2402" y="426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9"/>
            <p:cNvSpPr/>
            <p:nvPr/>
          </p:nvSpPr>
          <p:spPr>
            <a:xfrm>
              <a:off x="1105679" y="4019428"/>
              <a:ext cx="169565" cy="184310"/>
            </a:xfrm>
            <a:custGeom>
              <a:avLst/>
              <a:gdLst/>
              <a:ahLst/>
              <a:cxnLst/>
              <a:rect l="l" t="t" r="r" b="b"/>
              <a:pathLst>
                <a:path w="3496" h="3800" extrusionOk="0">
                  <a:moveTo>
                    <a:pt x="1763" y="517"/>
                  </a:moveTo>
                  <a:lnTo>
                    <a:pt x="2463" y="2402"/>
                  </a:lnTo>
                  <a:lnTo>
                    <a:pt x="1064" y="2402"/>
                  </a:lnTo>
                  <a:lnTo>
                    <a:pt x="1763" y="517"/>
                  </a:lnTo>
                  <a:close/>
                  <a:moveTo>
                    <a:pt x="1459" y="0"/>
                  </a:moveTo>
                  <a:lnTo>
                    <a:pt x="0" y="3800"/>
                  </a:lnTo>
                  <a:lnTo>
                    <a:pt x="548" y="3800"/>
                  </a:lnTo>
                  <a:lnTo>
                    <a:pt x="882" y="2827"/>
                  </a:lnTo>
                  <a:lnTo>
                    <a:pt x="2614" y="2827"/>
                  </a:lnTo>
                  <a:lnTo>
                    <a:pt x="2949" y="3800"/>
                  </a:lnTo>
                  <a:lnTo>
                    <a:pt x="3496" y="3800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9"/>
            <p:cNvSpPr/>
            <p:nvPr/>
          </p:nvSpPr>
          <p:spPr>
            <a:xfrm>
              <a:off x="1301777" y="4019428"/>
              <a:ext cx="156324" cy="184310"/>
            </a:xfrm>
            <a:custGeom>
              <a:avLst/>
              <a:gdLst/>
              <a:ahLst/>
              <a:cxnLst/>
              <a:rect l="l" t="t" r="r" b="b"/>
              <a:pathLst>
                <a:path w="3223" h="3800" extrusionOk="0">
                  <a:moveTo>
                    <a:pt x="1155" y="426"/>
                  </a:moveTo>
                  <a:cubicBezTo>
                    <a:pt x="1672" y="426"/>
                    <a:pt x="2067" y="548"/>
                    <a:pt x="2310" y="791"/>
                  </a:cubicBezTo>
                  <a:cubicBezTo>
                    <a:pt x="2553" y="1003"/>
                    <a:pt x="2675" y="1399"/>
                    <a:pt x="2675" y="1885"/>
                  </a:cubicBezTo>
                  <a:cubicBezTo>
                    <a:pt x="2675" y="2402"/>
                    <a:pt x="2553" y="2797"/>
                    <a:pt x="2310" y="3040"/>
                  </a:cubicBezTo>
                  <a:cubicBezTo>
                    <a:pt x="2067" y="3253"/>
                    <a:pt x="1672" y="3374"/>
                    <a:pt x="1155" y="3374"/>
                  </a:cubicBezTo>
                  <a:lnTo>
                    <a:pt x="517" y="3374"/>
                  </a:lnTo>
                  <a:lnTo>
                    <a:pt x="517" y="426"/>
                  </a:lnTo>
                  <a:close/>
                  <a:moveTo>
                    <a:pt x="0" y="0"/>
                  </a:moveTo>
                  <a:lnTo>
                    <a:pt x="0" y="3800"/>
                  </a:lnTo>
                  <a:lnTo>
                    <a:pt x="1064" y="3800"/>
                  </a:lnTo>
                  <a:cubicBezTo>
                    <a:pt x="1793" y="3800"/>
                    <a:pt x="2341" y="3648"/>
                    <a:pt x="2705" y="3344"/>
                  </a:cubicBezTo>
                  <a:cubicBezTo>
                    <a:pt x="3040" y="3040"/>
                    <a:pt x="3222" y="2554"/>
                    <a:pt x="3222" y="1885"/>
                  </a:cubicBezTo>
                  <a:cubicBezTo>
                    <a:pt x="3222" y="1247"/>
                    <a:pt x="3040" y="760"/>
                    <a:pt x="2705" y="456"/>
                  </a:cubicBezTo>
                  <a:cubicBezTo>
                    <a:pt x="2341" y="152"/>
                    <a:pt x="1793" y="0"/>
                    <a:pt x="1064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9"/>
            <p:cNvSpPr/>
            <p:nvPr/>
          </p:nvSpPr>
          <p:spPr>
            <a:xfrm>
              <a:off x="1458054" y="4019428"/>
              <a:ext cx="156275" cy="184310"/>
            </a:xfrm>
            <a:custGeom>
              <a:avLst/>
              <a:gdLst/>
              <a:ahLst/>
              <a:cxnLst/>
              <a:rect l="l" t="t" r="r" b="b"/>
              <a:pathLst>
                <a:path w="3222" h="3800" extrusionOk="0">
                  <a:moveTo>
                    <a:pt x="0" y="0"/>
                  </a:moveTo>
                  <a:lnTo>
                    <a:pt x="1337" y="2007"/>
                  </a:lnTo>
                  <a:lnTo>
                    <a:pt x="1337" y="3800"/>
                  </a:lnTo>
                  <a:lnTo>
                    <a:pt x="1885" y="3800"/>
                  </a:lnTo>
                  <a:lnTo>
                    <a:pt x="1885" y="2007"/>
                  </a:lnTo>
                  <a:lnTo>
                    <a:pt x="3222" y="0"/>
                  </a:lnTo>
                  <a:lnTo>
                    <a:pt x="2675" y="0"/>
                  </a:lnTo>
                  <a:lnTo>
                    <a:pt x="1611" y="1551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9"/>
            <p:cNvSpPr/>
            <p:nvPr/>
          </p:nvSpPr>
          <p:spPr>
            <a:xfrm>
              <a:off x="1631986" y="4016469"/>
              <a:ext cx="98848" cy="187268"/>
            </a:xfrm>
            <a:custGeom>
              <a:avLst/>
              <a:gdLst/>
              <a:ahLst/>
              <a:cxnLst/>
              <a:rect l="l" t="t" r="r" b="b"/>
              <a:pathLst>
                <a:path w="2038" h="3861" extrusionOk="0">
                  <a:moveTo>
                    <a:pt x="1004" y="1"/>
                  </a:moveTo>
                  <a:cubicBezTo>
                    <a:pt x="821" y="1"/>
                    <a:pt x="639" y="1"/>
                    <a:pt x="487" y="61"/>
                  </a:cubicBezTo>
                  <a:cubicBezTo>
                    <a:pt x="305" y="122"/>
                    <a:pt x="153" y="183"/>
                    <a:pt x="1" y="274"/>
                  </a:cubicBezTo>
                  <a:lnTo>
                    <a:pt x="1" y="760"/>
                  </a:lnTo>
                  <a:cubicBezTo>
                    <a:pt x="153" y="639"/>
                    <a:pt x="305" y="548"/>
                    <a:pt x="457" y="487"/>
                  </a:cubicBezTo>
                  <a:cubicBezTo>
                    <a:pt x="639" y="426"/>
                    <a:pt x="761" y="396"/>
                    <a:pt x="913" y="396"/>
                  </a:cubicBezTo>
                  <a:cubicBezTo>
                    <a:pt x="1095" y="396"/>
                    <a:pt x="1247" y="457"/>
                    <a:pt x="1338" y="548"/>
                  </a:cubicBezTo>
                  <a:cubicBezTo>
                    <a:pt x="1460" y="639"/>
                    <a:pt x="1520" y="760"/>
                    <a:pt x="1520" y="912"/>
                  </a:cubicBezTo>
                  <a:cubicBezTo>
                    <a:pt x="1520" y="1004"/>
                    <a:pt x="1490" y="1095"/>
                    <a:pt x="1460" y="1156"/>
                  </a:cubicBezTo>
                  <a:cubicBezTo>
                    <a:pt x="1399" y="1247"/>
                    <a:pt x="1338" y="1338"/>
                    <a:pt x="1247" y="1429"/>
                  </a:cubicBezTo>
                  <a:lnTo>
                    <a:pt x="1004" y="1642"/>
                  </a:lnTo>
                  <a:cubicBezTo>
                    <a:pt x="852" y="1794"/>
                    <a:pt x="761" y="1916"/>
                    <a:pt x="700" y="2037"/>
                  </a:cubicBezTo>
                  <a:cubicBezTo>
                    <a:pt x="669" y="2128"/>
                    <a:pt x="639" y="2280"/>
                    <a:pt x="639" y="2463"/>
                  </a:cubicBezTo>
                  <a:lnTo>
                    <a:pt x="639" y="2858"/>
                  </a:lnTo>
                  <a:lnTo>
                    <a:pt x="1125" y="2858"/>
                  </a:lnTo>
                  <a:lnTo>
                    <a:pt x="1125" y="2523"/>
                  </a:lnTo>
                  <a:cubicBezTo>
                    <a:pt x="1125" y="2432"/>
                    <a:pt x="1125" y="2371"/>
                    <a:pt x="1125" y="2311"/>
                  </a:cubicBezTo>
                  <a:cubicBezTo>
                    <a:pt x="1125" y="2280"/>
                    <a:pt x="1156" y="2219"/>
                    <a:pt x="1156" y="2189"/>
                  </a:cubicBezTo>
                  <a:cubicBezTo>
                    <a:pt x="1156" y="2159"/>
                    <a:pt x="1186" y="2098"/>
                    <a:pt x="1217" y="2068"/>
                  </a:cubicBezTo>
                  <a:cubicBezTo>
                    <a:pt x="1247" y="2007"/>
                    <a:pt x="1308" y="1946"/>
                    <a:pt x="1399" y="1885"/>
                  </a:cubicBezTo>
                  <a:lnTo>
                    <a:pt x="1612" y="1642"/>
                  </a:lnTo>
                  <a:cubicBezTo>
                    <a:pt x="1764" y="1520"/>
                    <a:pt x="1885" y="1368"/>
                    <a:pt x="1946" y="1247"/>
                  </a:cubicBezTo>
                  <a:cubicBezTo>
                    <a:pt x="2007" y="1156"/>
                    <a:pt x="2037" y="1034"/>
                    <a:pt x="2037" y="882"/>
                  </a:cubicBezTo>
                  <a:cubicBezTo>
                    <a:pt x="2037" y="609"/>
                    <a:pt x="1946" y="396"/>
                    <a:pt x="1733" y="244"/>
                  </a:cubicBezTo>
                  <a:cubicBezTo>
                    <a:pt x="1551" y="61"/>
                    <a:pt x="1308" y="1"/>
                    <a:pt x="1004" y="1"/>
                  </a:cubicBezTo>
                  <a:close/>
                  <a:moveTo>
                    <a:pt x="609" y="3223"/>
                  </a:moveTo>
                  <a:lnTo>
                    <a:pt x="609" y="3861"/>
                  </a:lnTo>
                  <a:lnTo>
                    <a:pt x="1125" y="3861"/>
                  </a:lnTo>
                  <a:lnTo>
                    <a:pt x="1125" y="3223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9"/>
            <p:cNvSpPr/>
            <p:nvPr/>
          </p:nvSpPr>
          <p:spPr>
            <a:xfrm>
              <a:off x="1127796" y="4401241"/>
              <a:ext cx="119462" cy="134206"/>
            </a:xfrm>
            <a:custGeom>
              <a:avLst/>
              <a:gdLst/>
              <a:ahLst/>
              <a:cxnLst/>
              <a:rect l="l" t="t" r="r" b="b"/>
              <a:pathLst>
                <a:path w="2463" h="2767" extrusionOk="0">
                  <a:moveTo>
                    <a:pt x="1216" y="305"/>
                  </a:moveTo>
                  <a:cubicBezTo>
                    <a:pt x="1490" y="305"/>
                    <a:pt x="1703" y="396"/>
                    <a:pt x="1855" y="578"/>
                  </a:cubicBezTo>
                  <a:cubicBezTo>
                    <a:pt x="2007" y="791"/>
                    <a:pt x="2067" y="1034"/>
                    <a:pt x="2067" y="1369"/>
                  </a:cubicBezTo>
                  <a:cubicBezTo>
                    <a:pt x="2067" y="1703"/>
                    <a:pt x="2007" y="1977"/>
                    <a:pt x="1855" y="2189"/>
                  </a:cubicBezTo>
                  <a:cubicBezTo>
                    <a:pt x="1703" y="2372"/>
                    <a:pt x="1490" y="2463"/>
                    <a:pt x="1216" y="2463"/>
                  </a:cubicBezTo>
                  <a:cubicBezTo>
                    <a:pt x="973" y="2463"/>
                    <a:pt x="760" y="2372"/>
                    <a:pt x="608" y="2189"/>
                  </a:cubicBezTo>
                  <a:cubicBezTo>
                    <a:pt x="456" y="1977"/>
                    <a:pt x="365" y="1703"/>
                    <a:pt x="365" y="1369"/>
                  </a:cubicBezTo>
                  <a:cubicBezTo>
                    <a:pt x="365" y="1034"/>
                    <a:pt x="456" y="791"/>
                    <a:pt x="608" y="578"/>
                  </a:cubicBezTo>
                  <a:cubicBezTo>
                    <a:pt x="760" y="396"/>
                    <a:pt x="973" y="305"/>
                    <a:pt x="1216" y="305"/>
                  </a:cubicBezTo>
                  <a:close/>
                  <a:moveTo>
                    <a:pt x="1216" y="1"/>
                  </a:moveTo>
                  <a:cubicBezTo>
                    <a:pt x="851" y="1"/>
                    <a:pt x="548" y="122"/>
                    <a:pt x="335" y="366"/>
                  </a:cubicBezTo>
                  <a:cubicBezTo>
                    <a:pt x="122" y="639"/>
                    <a:pt x="0" y="974"/>
                    <a:pt x="0" y="1369"/>
                  </a:cubicBezTo>
                  <a:cubicBezTo>
                    <a:pt x="0" y="1794"/>
                    <a:pt x="122" y="2129"/>
                    <a:pt x="335" y="2372"/>
                  </a:cubicBezTo>
                  <a:cubicBezTo>
                    <a:pt x="548" y="2645"/>
                    <a:pt x="851" y="2767"/>
                    <a:pt x="1216" y="2767"/>
                  </a:cubicBezTo>
                  <a:cubicBezTo>
                    <a:pt x="1611" y="2767"/>
                    <a:pt x="1885" y="2645"/>
                    <a:pt x="2128" y="2372"/>
                  </a:cubicBezTo>
                  <a:cubicBezTo>
                    <a:pt x="2341" y="2129"/>
                    <a:pt x="2462" y="1794"/>
                    <a:pt x="2462" y="1369"/>
                  </a:cubicBezTo>
                  <a:cubicBezTo>
                    <a:pt x="2462" y="974"/>
                    <a:pt x="2341" y="639"/>
                    <a:pt x="2128" y="366"/>
                  </a:cubicBezTo>
                  <a:cubicBezTo>
                    <a:pt x="1885" y="122"/>
                    <a:pt x="1611" y="1"/>
                    <a:pt x="1216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9"/>
            <p:cNvSpPr/>
            <p:nvPr/>
          </p:nvSpPr>
          <p:spPr>
            <a:xfrm>
              <a:off x="1273742" y="4404200"/>
              <a:ext cx="103262" cy="128338"/>
            </a:xfrm>
            <a:custGeom>
              <a:avLst/>
              <a:gdLst/>
              <a:ahLst/>
              <a:cxnLst/>
              <a:rect l="l" t="t" r="r" b="b"/>
              <a:pathLst>
                <a:path w="2129" h="2646" extrusionOk="0">
                  <a:moveTo>
                    <a:pt x="1" y="1"/>
                  </a:moveTo>
                  <a:lnTo>
                    <a:pt x="1" y="2645"/>
                  </a:lnTo>
                  <a:lnTo>
                    <a:pt x="365" y="2645"/>
                  </a:lnTo>
                  <a:lnTo>
                    <a:pt x="365" y="1368"/>
                  </a:lnTo>
                  <a:lnTo>
                    <a:pt x="1642" y="2645"/>
                  </a:lnTo>
                  <a:lnTo>
                    <a:pt x="2128" y="2645"/>
                  </a:lnTo>
                  <a:lnTo>
                    <a:pt x="700" y="1216"/>
                  </a:lnTo>
                  <a:lnTo>
                    <a:pt x="2007" y="1"/>
                  </a:lnTo>
                  <a:lnTo>
                    <a:pt x="1551" y="1"/>
                  </a:lnTo>
                  <a:lnTo>
                    <a:pt x="365" y="1125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9"/>
            <p:cNvSpPr/>
            <p:nvPr/>
          </p:nvSpPr>
          <p:spPr>
            <a:xfrm>
              <a:off x="480571" y="3577131"/>
              <a:ext cx="1624688" cy="1260531"/>
            </a:xfrm>
            <a:custGeom>
              <a:avLst/>
              <a:gdLst/>
              <a:ahLst/>
              <a:cxnLst/>
              <a:rect l="l" t="t" r="r" b="b"/>
              <a:pathLst>
                <a:path w="33497" h="25989" extrusionOk="0">
                  <a:moveTo>
                    <a:pt x="1" y="1"/>
                  </a:moveTo>
                  <a:lnTo>
                    <a:pt x="1" y="25989"/>
                  </a:lnTo>
                  <a:lnTo>
                    <a:pt x="33497" y="25989"/>
                  </a:lnTo>
                  <a:lnTo>
                    <a:pt x="334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9"/>
            <p:cNvSpPr/>
            <p:nvPr/>
          </p:nvSpPr>
          <p:spPr>
            <a:xfrm>
              <a:off x="499730" y="3596290"/>
              <a:ext cx="1587826" cy="1220759"/>
            </a:xfrm>
            <a:custGeom>
              <a:avLst/>
              <a:gdLst/>
              <a:ahLst/>
              <a:cxnLst/>
              <a:rect l="l" t="t" r="r" b="b"/>
              <a:pathLst>
                <a:path w="32737" h="25169" extrusionOk="0">
                  <a:moveTo>
                    <a:pt x="1" y="1"/>
                  </a:moveTo>
                  <a:lnTo>
                    <a:pt x="1" y="25168"/>
                  </a:lnTo>
                  <a:lnTo>
                    <a:pt x="32737" y="25168"/>
                  </a:lnTo>
                  <a:lnTo>
                    <a:pt x="327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9"/>
            <p:cNvSpPr/>
            <p:nvPr/>
          </p:nvSpPr>
          <p:spPr>
            <a:xfrm>
              <a:off x="498274" y="3597794"/>
              <a:ext cx="1589281" cy="128289"/>
            </a:xfrm>
            <a:custGeom>
              <a:avLst/>
              <a:gdLst/>
              <a:ahLst/>
              <a:cxnLst/>
              <a:rect l="l" t="t" r="r" b="b"/>
              <a:pathLst>
                <a:path w="32767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32767" y="2645"/>
                  </a:lnTo>
                  <a:lnTo>
                    <a:pt x="32767" y="0"/>
                  </a:lnTo>
                  <a:close/>
                </a:path>
              </a:pathLst>
            </a:custGeom>
            <a:solidFill>
              <a:srgbClr val="437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9"/>
            <p:cNvSpPr/>
            <p:nvPr/>
          </p:nvSpPr>
          <p:spPr>
            <a:xfrm>
              <a:off x="1976988" y="3613993"/>
              <a:ext cx="92931" cy="94386"/>
            </a:xfrm>
            <a:custGeom>
              <a:avLst/>
              <a:gdLst/>
              <a:ahLst/>
              <a:cxnLst/>
              <a:rect l="l" t="t" r="r" b="b"/>
              <a:pathLst>
                <a:path w="1916" h="1946" extrusionOk="0">
                  <a:moveTo>
                    <a:pt x="0" y="1"/>
                  </a:moveTo>
                  <a:lnTo>
                    <a:pt x="0" y="1946"/>
                  </a:lnTo>
                  <a:lnTo>
                    <a:pt x="1915" y="1946"/>
                  </a:lnTo>
                  <a:lnTo>
                    <a:pt x="1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9"/>
            <p:cNvSpPr/>
            <p:nvPr/>
          </p:nvSpPr>
          <p:spPr>
            <a:xfrm>
              <a:off x="1988775" y="3627283"/>
              <a:ext cx="69359" cy="67855"/>
            </a:xfrm>
            <a:custGeom>
              <a:avLst/>
              <a:gdLst/>
              <a:ahLst/>
              <a:cxnLst/>
              <a:rect l="l" t="t" r="r" b="b"/>
              <a:pathLst>
                <a:path w="1430" h="1399" fill="none" extrusionOk="0">
                  <a:moveTo>
                    <a:pt x="0" y="1398"/>
                  </a:moveTo>
                  <a:lnTo>
                    <a:pt x="1429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9"/>
            <p:cNvSpPr/>
            <p:nvPr/>
          </p:nvSpPr>
          <p:spPr>
            <a:xfrm>
              <a:off x="1988775" y="3627283"/>
              <a:ext cx="69359" cy="67855"/>
            </a:xfrm>
            <a:custGeom>
              <a:avLst/>
              <a:gdLst/>
              <a:ahLst/>
              <a:cxnLst/>
              <a:rect l="l" t="t" r="r" b="b"/>
              <a:pathLst>
                <a:path w="1430" h="1399" fill="none" extrusionOk="0">
                  <a:moveTo>
                    <a:pt x="0" y="0"/>
                  </a:moveTo>
                  <a:lnTo>
                    <a:pt x="1429" y="139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9"/>
            <p:cNvSpPr/>
            <p:nvPr/>
          </p:nvSpPr>
          <p:spPr>
            <a:xfrm>
              <a:off x="1851656" y="3613993"/>
              <a:ext cx="92931" cy="94386"/>
            </a:xfrm>
            <a:custGeom>
              <a:avLst/>
              <a:gdLst/>
              <a:ahLst/>
              <a:cxnLst/>
              <a:rect l="l" t="t" r="r" b="b"/>
              <a:pathLst>
                <a:path w="1916" h="1946" extrusionOk="0">
                  <a:moveTo>
                    <a:pt x="1" y="1"/>
                  </a:moveTo>
                  <a:lnTo>
                    <a:pt x="1" y="1946"/>
                  </a:lnTo>
                  <a:lnTo>
                    <a:pt x="1916" y="1946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9"/>
            <p:cNvSpPr/>
            <p:nvPr/>
          </p:nvSpPr>
          <p:spPr>
            <a:xfrm>
              <a:off x="1869360" y="3633152"/>
              <a:ext cx="57524" cy="56069"/>
            </a:xfrm>
            <a:custGeom>
              <a:avLst/>
              <a:gdLst/>
              <a:ahLst/>
              <a:cxnLst/>
              <a:rect l="l" t="t" r="r" b="b"/>
              <a:pathLst>
                <a:path w="1186" h="1156" fill="none" extrusionOk="0">
                  <a:moveTo>
                    <a:pt x="0" y="1"/>
                  </a:moveTo>
                  <a:lnTo>
                    <a:pt x="1186" y="1"/>
                  </a:lnTo>
                  <a:lnTo>
                    <a:pt x="1186" y="1156"/>
                  </a:lnTo>
                  <a:lnTo>
                    <a:pt x="0" y="115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9"/>
            <p:cNvSpPr/>
            <p:nvPr/>
          </p:nvSpPr>
          <p:spPr>
            <a:xfrm>
              <a:off x="1869360" y="3646442"/>
              <a:ext cx="57524" cy="49"/>
            </a:xfrm>
            <a:custGeom>
              <a:avLst/>
              <a:gdLst/>
              <a:ahLst/>
              <a:cxnLst/>
              <a:rect l="l" t="t" r="r" b="b"/>
              <a:pathLst>
                <a:path w="1186" h="1" fill="none" extrusionOk="0">
                  <a:moveTo>
                    <a:pt x="0" y="0"/>
                  </a:moveTo>
                  <a:lnTo>
                    <a:pt x="1186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9"/>
            <p:cNvSpPr/>
            <p:nvPr/>
          </p:nvSpPr>
          <p:spPr>
            <a:xfrm>
              <a:off x="1726373" y="3613993"/>
              <a:ext cx="92882" cy="94386"/>
            </a:xfrm>
            <a:custGeom>
              <a:avLst/>
              <a:gdLst/>
              <a:ahLst/>
              <a:cxnLst/>
              <a:rect l="l" t="t" r="r" b="b"/>
              <a:pathLst>
                <a:path w="1915" h="1946" extrusionOk="0">
                  <a:moveTo>
                    <a:pt x="0" y="1"/>
                  </a:moveTo>
                  <a:lnTo>
                    <a:pt x="0" y="1946"/>
                  </a:lnTo>
                  <a:lnTo>
                    <a:pt x="1915" y="1946"/>
                  </a:lnTo>
                  <a:lnTo>
                    <a:pt x="1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9"/>
            <p:cNvSpPr/>
            <p:nvPr/>
          </p:nvSpPr>
          <p:spPr>
            <a:xfrm>
              <a:off x="1741069" y="3689173"/>
              <a:ext cx="63441" cy="49"/>
            </a:xfrm>
            <a:custGeom>
              <a:avLst/>
              <a:gdLst/>
              <a:ahLst/>
              <a:cxnLst/>
              <a:rect l="l" t="t" r="r" b="b"/>
              <a:pathLst>
                <a:path w="1308" h="1" fill="none" extrusionOk="0">
                  <a:moveTo>
                    <a:pt x="1" y="1"/>
                  </a:moveTo>
                  <a:lnTo>
                    <a:pt x="1308" y="1"/>
                  </a:lnTo>
                </a:path>
              </a:pathLst>
            </a:custGeom>
            <a:noFill/>
            <a:ln w="4550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9"/>
            <p:cNvSpPr/>
            <p:nvPr/>
          </p:nvSpPr>
          <p:spPr>
            <a:xfrm>
              <a:off x="865346" y="4439607"/>
              <a:ext cx="855148" cy="241833"/>
            </a:xfrm>
            <a:custGeom>
              <a:avLst/>
              <a:gdLst/>
              <a:ahLst/>
              <a:cxnLst/>
              <a:rect l="l" t="t" r="r" b="b"/>
              <a:pathLst>
                <a:path w="17631" h="4986" fill="none" extrusionOk="0">
                  <a:moveTo>
                    <a:pt x="1" y="0"/>
                  </a:moveTo>
                  <a:lnTo>
                    <a:pt x="17630" y="0"/>
                  </a:lnTo>
                  <a:lnTo>
                    <a:pt x="17630" y="4985"/>
                  </a:lnTo>
                  <a:lnTo>
                    <a:pt x="1" y="4985"/>
                  </a:lnTo>
                  <a:close/>
                </a:path>
              </a:pathLst>
            </a:custGeom>
            <a:noFill/>
            <a:ln w="4550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9"/>
            <p:cNvSpPr/>
            <p:nvPr/>
          </p:nvSpPr>
          <p:spPr>
            <a:xfrm>
              <a:off x="883050" y="4455807"/>
              <a:ext cx="819741" cy="209385"/>
            </a:xfrm>
            <a:custGeom>
              <a:avLst/>
              <a:gdLst/>
              <a:ahLst/>
              <a:cxnLst/>
              <a:rect l="l" t="t" r="r" b="b"/>
              <a:pathLst>
                <a:path w="16901" h="4317" fill="none" extrusionOk="0">
                  <a:moveTo>
                    <a:pt x="16901" y="0"/>
                  </a:moveTo>
                  <a:lnTo>
                    <a:pt x="16901" y="4317"/>
                  </a:lnTo>
                  <a:lnTo>
                    <a:pt x="1" y="431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22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9"/>
            <p:cNvSpPr/>
            <p:nvPr/>
          </p:nvSpPr>
          <p:spPr>
            <a:xfrm>
              <a:off x="775421" y="3855780"/>
              <a:ext cx="169613" cy="185813"/>
            </a:xfrm>
            <a:custGeom>
              <a:avLst/>
              <a:gdLst/>
              <a:ahLst/>
              <a:cxnLst/>
              <a:rect l="l" t="t" r="r" b="b"/>
              <a:pathLst>
                <a:path w="3497" h="3831" extrusionOk="0">
                  <a:moveTo>
                    <a:pt x="1764" y="517"/>
                  </a:moveTo>
                  <a:lnTo>
                    <a:pt x="2463" y="2402"/>
                  </a:lnTo>
                  <a:lnTo>
                    <a:pt x="1065" y="2402"/>
                  </a:lnTo>
                  <a:lnTo>
                    <a:pt x="1764" y="517"/>
                  </a:lnTo>
                  <a:close/>
                  <a:moveTo>
                    <a:pt x="1460" y="0"/>
                  </a:moveTo>
                  <a:lnTo>
                    <a:pt x="1" y="3830"/>
                  </a:lnTo>
                  <a:lnTo>
                    <a:pt x="548" y="3830"/>
                  </a:lnTo>
                  <a:lnTo>
                    <a:pt x="913" y="2858"/>
                  </a:lnTo>
                  <a:lnTo>
                    <a:pt x="2615" y="2858"/>
                  </a:lnTo>
                  <a:lnTo>
                    <a:pt x="2980" y="3830"/>
                  </a:lnTo>
                  <a:lnTo>
                    <a:pt x="3496" y="3830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9"/>
            <p:cNvSpPr/>
            <p:nvPr/>
          </p:nvSpPr>
          <p:spPr>
            <a:xfrm>
              <a:off x="972974" y="3855780"/>
              <a:ext cx="143082" cy="185813"/>
            </a:xfrm>
            <a:custGeom>
              <a:avLst/>
              <a:gdLst/>
              <a:ahLst/>
              <a:cxnLst/>
              <a:rect l="l" t="t" r="r" b="b"/>
              <a:pathLst>
                <a:path w="2950" h="3831" extrusionOk="0">
                  <a:moveTo>
                    <a:pt x="1156" y="426"/>
                  </a:moveTo>
                  <a:cubicBezTo>
                    <a:pt x="1399" y="426"/>
                    <a:pt x="1581" y="487"/>
                    <a:pt x="1703" y="608"/>
                  </a:cubicBezTo>
                  <a:cubicBezTo>
                    <a:pt x="1855" y="730"/>
                    <a:pt x="1916" y="882"/>
                    <a:pt x="1916" y="1095"/>
                  </a:cubicBezTo>
                  <a:cubicBezTo>
                    <a:pt x="1916" y="1338"/>
                    <a:pt x="1855" y="1490"/>
                    <a:pt x="1703" y="1611"/>
                  </a:cubicBezTo>
                  <a:cubicBezTo>
                    <a:pt x="1581" y="1733"/>
                    <a:pt x="1399" y="1794"/>
                    <a:pt x="1156" y="1794"/>
                  </a:cubicBezTo>
                  <a:lnTo>
                    <a:pt x="518" y="1794"/>
                  </a:lnTo>
                  <a:lnTo>
                    <a:pt x="518" y="426"/>
                  </a:lnTo>
                  <a:close/>
                  <a:moveTo>
                    <a:pt x="1" y="0"/>
                  </a:moveTo>
                  <a:lnTo>
                    <a:pt x="1" y="3830"/>
                  </a:lnTo>
                  <a:lnTo>
                    <a:pt x="518" y="3830"/>
                  </a:lnTo>
                  <a:lnTo>
                    <a:pt x="518" y="2219"/>
                  </a:lnTo>
                  <a:lnTo>
                    <a:pt x="1065" y="2219"/>
                  </a:lnTo>
                  <a:cubicBezTo>
                    <a:pt x="1277" y="2219"/>
                    <a:pt x="1429" y="2250"/>
                    <a:pt x="1551" y="2341"/>
                  </a:cubicBezTo>
                  <a:cubicBezTo>
                    <a:pt x="1673" y="2432"/>
                    <a:pt x="1794" y="2584"/>
                    <a:pt x="1916" y="2858"/>
                  </a:cubicBezTo>
                  <a:lnTo>
                    <a:pt x="2402" y="3830"/>
                  </a:lnTo>
                  <a:lnTo>
                    <a:pt x="2949" y="3830"/>
                  </a:lnTo>
                  <a:lnTo>
                    <a:pt x="2432" y="2766"/>
                  </a:lnTo>
                  <a:cubicBezTo>
                    <a:pt x="2341" y="2554"/>
                    <a:pt x="2220" y="2402"/>
                    <a:pt x="2129" y="2280"/>
                  </a:cubicBezTo>
                  <a:cubicBezTo>
                    <a:pt x="2007" y="2159"/>
                    <a:pt x="1916" y="2067"/>
                    <a:pt x="1794" y="2037"/>
                  </a:cubicBezTo>
                  <a:cubicBezTo>
                    <a:pt x="2007" y="1976"/>
                    <a:pt x="2159" y="1855"/>
                    <a:pt x="2281" y="1703"/>
                  </a:cubicBezTo>
                  <a:cubicBezTo>
                    <a:pt x="2402" y="1551"/>
                    <a:pt x="2463" y="1338"/>
                    <a:pt x="2463" y="1095"/>
                  </a:cubicBezTo>
                  <a:cubicBezTo>
                    <a:pt x="2463" y="730"/>
                    <a:pt x="2341" y="456"/>
                    <a:pt x="2129" y="274"/>
                  </a:cubicBezTo>
                  <a:cubicBezTo>
                    <a:pt x="1916" y="92"/>
                    <a:pt x="1581" y="0"/>
                    <a:pt x="1156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9"/>
            <p:cNvSpPr/>
            <p:nvPr/>
          </p:nvSpPr>
          <p:spPr>
            <a:xfrm>
              <a:off x="1148410" y="3855780"/>
              <a:ext cx="119462" cy="185813"/>
            </a:xfrm>
            <a:custGeom>
              <a:avLst/>
              <a:gdLst/>
              <a:ahLst/>
              <a:cxnLst/>
              <a:rect l="l" t="t" r="r" b="b"/>
              <a:pathLst>
                <a:path w="2463" h="3831" extrusionOk="0">
                  <a:moveTo>
                    <a:pt x="1" y="0"/>
                  </a:moveTo>
                  <a:lnTo>
                    <a:pt x="1" y="3830"/>
                  </a:lnTo>
                  <a:lnTo>
                    <a:pt x="2463" y="3830"/>
                  </a:lnTo>
                  <a:lnTo>
                    <a:pt x="2463" y="3374"/>
                  </a:lnTo>
                  <a:lnTo>
                    <a:pt x="518" y="3374"/>
                  </a:lnTo>
                  <a:lnTo>
                    <a:pt x="518" y="2007"/>
                  </a:lnTo>
                  <a:lnTo>
                    <a:pt x="2341" y="2007"/>
                  </a:lnTo>
                  <a:lnTo>
                    <a:pt x="2341" y="1581"/>
                  </a:lnTo>
                  <a:lnTo>
                    <a:pt x="518" y="1581"/>
                  </a:lnTo>
                  <a:lnTo>
                    <a:pt x="518" y="456"/>
                  </a:lnTo>
                  <a:lnTo>
                    <a:pt x="2402" y="456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9"/>
            <p:cNvSpPr/>
            <p:nvPr/>
          </p:nvSpPr>
          <p:spPr>
            <a:xfrm>
              <a:off x="1363667" y="3855780"/>
              <a:ext cx="156324" cy="185813"/>
            </a:xfrm>
            <a:custGeom>
              <a:avLst/>
              <a:gdLst/>
              <a:ahLst/>
              <a:cxnLst/>
              <a:rect l="l" t="t" r="r" b="b"/>
              <a:pathLst>
                <a:path w="3223" h="3831" extrusionOk="0">
                  <a:moveTo>
                    <a:pt x="1" y="0"/>
                  </a:moveTo>
                  <a:lnTo>
                    <a:pt x="1369" y="2007"/>
                  </a:lnTo>
                  <a:lnTo>
                    <a:pt x="1369" y="3830"/>
                  </a:lnTo>
                  <a:lnTo>
                    <a:pt x="1885" y="3830"/>
                  </a:lnTo>
                  <a:lnTo>
                    <a:pt x="1885" y="2007"/>
                  </a:lnTo>
                  <a:lnTo>
                    <a:pt x="3223" y="0"/>
                  </a:lnTo>
                  <a:lnTo>
                    <a:pt x="2676" y="0"/>
                  </a:lnTo>
                  <a:lnTo>
                    <a:pt x="1612" y="1581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9"/>
            <p:cNvSpPr/>
            <p:nvPr/>
          </p:nvSpPr>
          <p:spPr>
            <a:xfrm>
              <a:off x="1519944" y="3852821"/>
              <a:ext cx="171068" cy="191730"/>
            </a:xfrm>
            <a:custGeom>
              <a:avLst/>
              <a:gdLst/>
              <a:ahLst/>
              <a:cxnLst/>
              <a:rect l="l" t="t" r="r" b="b"/>
              <a:pathLst>
                <a:path w="3527" h="3953" extrusionOk="0">
                  <a:moveTo>
                    <a:pt x="1764" y="426"/>
                  </a:moveTo>
                  <a:cubicBezTo>
                    <a:pt x="2128" y="426"/>
                    <a:pt x="2432" y="548"/>
                    <a:pt x="2645" y="852"/>
                  </a:cubicBezTo>
                  <a:cubicBezTo>
                    <a:pt x="2858" y="1125"/>
                    <a:pt x="2979" y="1490"/>
                    <a:pt x="2979" y="1976"/>
                  </a:cubicBezTo>
                  <a:cubicBezTo>
                    <a:pt x="2979" y="2463"/>
                    <a:pt x="2858" y="2827"/>
                    <a:pt x="2645" y="3131"/>
                  </a:cubicBezTo>
                  <a:cubicBezTo>
                    <a:pt x="2432" y="3405"/>
                    <a:pt x="2128" y="3527"/>
                    <a:pt x="1764" y="3527"/>
                  </a:cubicBezTo>
                  <a:cubicBezTo>
                    <a:pt x="1399" y="3527"/>
                    <a:pt x="1095" y="3405"/>
                    <a:pt x="882" y="3131"/>
                  </a:cubicBezTo>
                  <a:cubicBezTo>
                    <a:pt x="639" y="2827"/>
                    <a:pt x="548" y="2463"/>
                    <a:pt x="548" y="1976"/>
                  </a:cubicBezTo>
                  <a:cubicBezTo>
                    <a:pt x="548" y="1490"/>
                    <a:pt x="639" y="1125"/>
                    <a:pt x="882" y="852"/>
                  </a:cubicBezTo>
                  <a:cubicBezTo>
                    <a:pt x="1095" y="548"/>
                    <a:pt x="1399" y="426"/>
                    <a:pt x="1764" y="426"/>
                  </a:cubicBezTo>
                  <a:close/>
                  <a:moveTo>
                    <a:pt x="1764" y="1"/>
                  </a:moveTo>
                  <a:cubicBezTo>
                    <a:pt x="1216" y="1"/>
                    <a:pt x="791" y="183"/>
                    <a:pt x="487" y="548"/>
                  </a:cubicBezTo>
                  <a:cubicBezTo>
                    <a:pt x="153" y="913"/>
                    <a:pt x="1" y="1369"/>
                    <a:pt x="1" y="1976"/>
                  </a:cubicBezTo>
                  <a:cubicBezTo>
                    <a:pt x="1" y="2584"/>
                    <a:pt x="153" y="3071"/>
                    <a:pt x="487" y="3435"/>
                  </a:cubicBezTo>
                  <a:cubicBezTo>
                    <a:pt x="791" y="3770"/>
                    <a:pt x="1216" y="3952"/>
                    <a:pt x="1764" y="3952"/>
                  </a:cubicBezTo>
                  <a:cubicBezTo>
                    <a:pt x="2311" y="3952"/>
                    <a:pt x="2736" y="3770"/>
                    <a:pt x="3040" y="3435"/>
                  </a:cubicBezTo>
                  <a:cubicBezTo>
                    <a:pt x="3375" y="3071"/>
                    <a:pt x="3527" y="2584"/>
                    <a:pt x="3527" y="1976"/>
                  </a:cubicBezTo>
                  <a:cubicBezTo>
                    <a:pt x="3527" y="1369"/>
                    <a:pt x="3375" y="913"/>
                    <a:pt x="3040" y="548"/>
                  </a:cubicBezTo>
                  <a:cubicBezTo>
                    <a:pt x="2736" y="183"/>
                    <a:pt x="2311" y="1"/>
                    <a:pt x="1764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9"/>
            <p:cNvSpPr/>
            <p:nvPr/>
          </p:nvSpPr>
          <p:spPr>
            <a:xfrm>
              <a:off x="1727828" y="3855780"/>
              <a:ext cx="140124" cy="188772"/>
            </a:xfrm>
            <a:custGeom>
              <a:avLst/>
              <a:gdLst/>
              <a:ahLst/>
              <a:cxnLst/>
              <a:rect l="l" t="t" r="r" b="b"/>
              <a:pathLst>
                <a:path w="2889" h="3892" extrusionOk="0">
                  <a:moveTo>
                    <a:pt x="0" y="0"/>
                  </a:moveTo>
                  <a:lnTo>
                    <a:pt x="0" y="2402"/>
                  </a:lnTo>
                  <a:cubicBezTo>
                    <a:pt x="0" y="2888"/>
                    <a:pt x="122" y="3253"/>
                    <a:pt x="365" y="3526"/>
                  </a:cubicBezTo>
                  <a:cubicBezTo>
                    <a:pt x="608" y="3770"/>
                    <a:pt x="973" y="3891"/>
                    <a:pt x="1459" y="3891"/>
                  </a:cubicBezTo>
                  <a:cubicBezTo>
                    <a:pt x="1915" y="3891"/>
                    <a:pt x="2280" y="3770"/>
                    <a:pt x="2523" y="3526"/>
                  </a:cubicBezTo>
                  <a:cubicBezTo>
                    <a:pt x="2766" y="3253"/>
                    <a:pt x="2888" y="2888"/>
                    <a:pt x="2888" y="2402"/>
                  </a:cubicBezTo>
                  <a:lnTo>
                    <a:pt x="2888" y="0"/>
                  </a:lnTo>
                  <a:lnTo>
                    <a:pt x="2371" y="0"/>
                  </a:lnTo>
                  <a:lnTo>
                    <a:pt x="2371" y="2311"/>
                  </a:lnTo>
                  <a:cubicBezTo>
                    <a:pt x="2371" y="2736"/>
                    <a:pt x="2311" y="3040"/>
                    <a:pt x="2159" y="3222"/>
                  </a:cubicBezTo>
                  <a:cubicBezTo>
                    <a:pt x="2007" y="3374"/>
                    <a:pt x="1763" y="3466"/>
                    <a:pt x="1459" y="3466"/>
                  </a:cubicBezTo>
                  <a:cubicBezTo>
                    <a:pt x="1125" y="3466"/>
                    <a:pt x="882" y="3374"/>
                    <a:pt x="730" y="3222"/>
                  </a:cubicBezTo>
                  <a:cubicBezTo>
                    <a:pt x="578" y="3040"/>
                    <a:pt x="517" y="2736"/>
                    <a:pt x="517" y="2311"/>
                  </a:cubicBezTo>
                  <a:lnTo>
                    <a:pt x="51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9"/>
            <p:cNvSpPr/>
            <p:nvPr/>
          </p:nvSpPr>
          <p:spPr>
            <a:xfrm>
              <a:off x="865346" y="4091648"/>
              <a:ext cx="144537" cy="185813"/>
            </a:xfrm>
            <a:custGeom>
              <a:avLst/>
              <a:gdLst/>
              <a:ahLst/>
              <a:cxnLst/>
              <a:rect l="l" t="t" r="r" b="b"/>
              <a:pathLst>
                <a:path w="2980" h="3831" extrusionOk="0">
                  <a:moveTo>
                    <a:pt x="1156" y="426"/>
                  </a:moveTo>
                  <a:cubicBezTo>
                    <a:pt x="1399" y="426"/>
                    <a:pt x="1612" y="487"/>
                    <a:pt x="1734" y="609"/>
                  </a:cubicBezTo>
                  <a:cubicBezTo>
                    <a:pt x="1855" y="730"/>
                    <a:pt x="1916" y="882"/>
                    <a:pt x="1916" y="1095"/>
                  </a:cubicBezTo>
                  <a:cubicBezTo>
                    <a:pt x="1916" y="1338"/>
                    <a:pt x="1855" y="1490"/>
                    <a:pt x="1734" y="1612"/>
                  </a:cubicBezTo>
                  <a:cubicBezTo>
                    <a:pt x="1612" y="1733"/>
                    <a:pt x="1399" y="1794"/>
                    <a:pt x="1156" y="1794"/>
                  </a:cubicBezTo>
                  <a:lnTo>
                    <a:pt x="518" y="1794"/>
                  </a:lnTo>
                  <a:lnTo>
                    <a:pt x="518" y="426"/>
                  </a:lnTo>
                  <a:close/>
                  <a:moveTo>
                    <a:pt x="1" y="1"/>
                  </a:moveTo>
                  <a:lnTo>
                    <a:pt x="1" y="3831"/>
                  </a:lnTo>
                  <a:lnTo>
                    <a:pt x="518" y="3831"/>
                  </a:lnTo>
                  <a:lnTo>
                    <a:pt x="518" y="2220"/>
                  </a:lnTo>
                  <a:lnTo>
                    <a:pt x="1065" y="2220"/>
                  </a:lnTo>
                  <a:cubicBezTo>
                    <a:pt x="1278" y="2220"/>
                    <a:pt x="1430" y="2250"/>
                    <a:pt x="1551" y="2341"/>
                  </a:cubicBezTo>
                  <a:cubicBezTo>
                    <a:pt x="1673" y="2432"/>
                    <a:pt x="1794" y="2584"/>
                    <a:pt x="1916" y="2858"/>
                  </a:cubicBezTo>
                  <a:lnTo>
                    <a:pt x="2402" y="3831"/>
                  </a:lnTo>
                  <a:lnTo>
                    <a:pt x="2980" y="3831"/>
                  </a:lnTo>
                  <a:lnTo>
                    <a:pt x="2433" y="2767"/>
                  </a:lnTo>
                  <a:cubicBezTo>
                    <a:pt x="2341" y="2554"/>
                    <a:pt x="2220" y="2402"/>
                    <a:pt x="2129" y="2280"/>
                  </a:cubicBezTo>
                  <a:cubicBezTo>
                    <a:pt x="2037" y="2159"/>
                    <a:pt x="1916" y="2068"/>
                    <a:pt x="1794" y="2037"/>
                  </a:cubicBezTo>
                  <a:cubicBezTo>
                    <a:pt x="2007" y="1976"/>
                    <a:pt x="2189" y="1855"/>
                    <a:pt x="2281" y="1703"/>
                  </a:cubicBezTo>
                  <a:cubicBezTo>
                    <a:pt x="2402" y="1551"/>
                    <a:pt x="2463" y="1338"/>
                    <a:pt x="2463" y="1095"/>
                  </a:cubicBezTo>
                  <a:cubicBezTo>
                    <a:pt x="2463" y="730"/>
                    <a:pt x="2341" y="457"/>
                    <a:pt x="2129" y="274"/>
                  </a:cubicBezTo>
                  <a:cubicBezTo>
                    <a:pt x="1916" y="92"/>
                    <a:pt x="1612" y="1"/>
                    <a:pt x="1156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9"/>
            <p:cNvSpPr/>
            <p:nvPr/>
          </p:nvSpPr>
          <p:spPr>
            <a:xfrm>
              <a:off x="1040830" y="4091648"/>
              <a:ext cx="119462" cy="185813"/>
            </a:xfrm>
            <a:custGeom>
              <a:avLst/>
              <a:gdLst/>
              <a:ahLst/>
              <a:cxnLst/>
              <a:rect l="l" t="t" r="r" b="b"/>
              <a:pathLst>
                <a:path w="2463" h="3831" extrusionOk="0">
                  <a:moveTo>
                    <a:pt x="0" y="1"/>
                  </a:moveTo>
                  <a:lnTo>
                    <a:pt x="0" y="3831"/>
                  </a:lnTo>
                  <a:lnTo>
                    <a:pt x="2462" y="3831"/>
                  </a:lnTo>
                  <a:lnTo>
                    <a:pt x="2462" y="3375"/>
                  </a:lnTo>
                  <a:lnTo>
                    <a:pt x="517" y="3375"/>
                  </a:lnTo>
                  <a:lnTo>
                    <a:pt x="517" y="2007"/>
                  </a:lnTo>
                  <a:lnTo>
                    <a:pt x="2341" y="2007"/>
                  </a:lnTo>
                  <a:lnTo>
                    <a:pt x="2341" y="1581"/>
                  </a:lnTo>
                  <a:lnTo>
                    <a:pt x="517" y="1581"/>
                  </a:lnTo>
                  <a:lnTo>
                    <a:pt x="517" y="457"/>
                  </a:lnTo>
                  <a:lnTo>
                    <a:pt x="2432" y="457"/>
                  </a:lnTo>
                  <a:lnTo>
                    <a:pt x="2432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9"/>
            <p:cNvSpPr/>
            <p:nvPr/>
          </p:nvSpPr>
          <p:spPr>
            <a:xfrm>
              <a:off x="1179403" y="4091648"/>
              <a:ext cx="168110" cy="185813"/>
            </a:xfrm>
            <a:custGeom>
              <a:avLst/>
              <a:gdLst/>
              <a:ahLst/>
              <a:cxnLst/>
              <a:rect l="l" t="t" r="r" b="b"/>
              <a:pathLst>
                <a:path w="3466" h="3831" extrusionOk="0">
                  <a:moveTo>
                    <a:pt x="1733" y="518"/>
                  </a:moveTo>
                  <a:lnTo>
                    <a:pt x="2432" y="2402"/>
                  </a:lnTo>
                  <a:lnTo>
                    <a:pt x="1034" y="2402"/>
                  </a:lnTo>
                  <a:lnTo>
                    <a:pt x="1733" y="518"/>
                  </a:lnTo>
                  <a:close/>
                  <a:moveTo>
                    <a:pt x="1429" y="1"/>
                  </a:moveTo>
                  <a:lnTo>
                    <a:pt x="0" y="3831"/>
                  </a:lnTo>
                  <a:lnTo>
                    <a:pt x="517" y="3831"/>
                  </a:lnTo>
                  <a:lnTo>
                    <a:pt x="882" y="2858"/>
                  </a:lnTo>
                  <a:lnTo>
                    <a:pt x="2584" y="2858"/>
                  </a:lnTo>
                  <a:lnTo>
                    <a:pt x="2949" y="3831"/>
                  </a:lnTo>
                  <a:lnTo>
                    <a:pt x="3465" y="3831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9"/>
            <p:cNvSpPr/>
            <p:nvPr/>
          </p:nvSpPr>
          <p:spPr>
            <a:xfrm>
              <a:off x="1375453" y="4091648"/>
              <a:ext cx="154868" cy="185813"/>
            </a:xfrm>
            <a:custGeom>
              <a:avLst/>
              <a:gdLst/>
              <a:ahLst/>
              <a:cxnLst/>
              <a:rect l="l" t="t" r="r" b="b"/>
              <a:pathLst>
                <a:path w="3193" h="3831" extrusionOk="0">
                  <a:moveTo>
                    <a:pt x="1126" y="426"/>
                  </a:moveTo>
                  <a:cubicBezTo>
                    <a:pt x="1673" y="426"/>
                    <a:pt x="2037" y="548"/>
                    <a:pt x="2281" y="791"/>
                  </a:cubicBezTo>
                  <a:cubicBezTo>
                    <a:pt x="2524" y="1034"/>
                    <a:pt x="2645" y="1399"/>
                    <a:pt x="2645" y="1916"/>
                  </a:cubicBezTo>
                  <a:cubicBezTo>
                    <a:pt x="2645" y="2432"/>
                    <a:pt x="2524" y="2797"/>
                    <a:pt x="2281" y="3040"/>
                  </a:cubicBezTo>
                  <a:cubicBezTo>
                    <a:pt x="2037" y="3284"/>
                    <a:pt x="1673" y="3405"/>
                    <a:pt x="1126" y="3405"/>
                  </a:cubicBezTo>
                  <a:lnTo>
                    <a:pt x="518" y="3405"/>
                  </a:lnTo>
                  <a:lnTo>
                    <a:pt x="518" y="426"/>
                  </a:lnTo>
                  <a:close/>
                  <a:moveTo>
                    <a:pt x="1" y="1"/>
                  </a:moveTo>
                  <a:lnTo>
                    <a:pt x="1" y="3831"/>
                  </a:lnTo>
                  <a:lnTo>
                    <a:pt x="1065" y="3831"/>
                  </a:lnTo>
                  <a:cubicBezTo>
                    <a:pt x="1794" y="3831"/>
                    <a:pt x="2341" y="3679"/>
                    <a:pt x="2676" y="3375"/>
                  </a:cubicBezTo>
                  <a:cubicBezTo>
                    <a:pt x="3010" y="3040"/>
                    <a:pt x="3192" y="2584"/>
                    <a:pt x="3192" y="1916"/>
                  </a:cubicBezTo>
                  <a:cubicBezTo>
                    <a:pt x="3192" y="1247"/>
                    <a:pt x="3010" y="791"/>
                    <a:pt x="2676" y="487"/>
                  </a:cubicBezTo>
                  <a:cubicBezTo>
                    <a:pt x="2341" y="153"/>
                    <a:pt x="1794" y="1"/>
                    <a:pt x="1065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9"/>
            <p:cNvSpPr/>
            <p:nvPr/>
          </p:nvSpPr>
          <p:spPr>
            <a:xfrm>
              <a:off x="1531730" y="4091648"/>
              <a:ext cx="154868" cy="185813"/>
            </a:xfrm>
            <a:custGeom>
              <a:avLst/>
              <a:gdLst/>
              <a:ahLst/>
              <a:cxnLst/>
              <a:rect l="l" t="t" r="r" b="b"/>
              <a:pathLst>
                <a:path w="3193" h="3831" extrusionOk="0">
                  <a:moveTo>
                    <a:pt x="1" y="1"/>
                  </a:moveTo>
                  <a:lnTo>
                    <a:pt x="1338" y="2007"/>
                  </a:lnTo>
                  <a:lnTo>
                    <a:pt x="1338" y="3831"/>
                  </a:lnTo>
                  <a:lnTo>
                    <a:pt x="1855" y="3831"/>
                  </a:lnTo>
                  <a:lnTo>
                    <a:pt x="1855" y="2007"/>
                  </a:lnTo>
                  <a:lnTo>
                    <a:pt x="3192" y="1"/>
                  </a:lnTo>
                  <a:lnTo>
                    <a:pt x="2645" y="1"/>
                  </a:lnTo>
                  <a:lnTo>
                    <a:pt x="1612" y="1581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9"/>
            <p:cNvSpPr/>
            <p:nvPr/>
          </p:nvSpPr>
          <p:spPr>
            <a:xfrm>
              <a:off x="1704256" y="4088690"/>
              <a:ext cx="98800" cy="188772"/>
            </a:xfrm>
            <a:custGeom>
              <a:avLst/>
              <a:gdLst/>
              <a:ahLst/>
              <a:cxnLst/>
              <a:rect l="l" t="t" r="r" b="b"/>
              <a:pathLst>
                <a:path w="2037" h="3892" extrusionOk="0">
                  <a:moveTo>
                    <a:pt x="1003" y="1"/>
                  </a:moveTo>
                  <a:cubicBezTo>
                    <a:pt x="821" y="1"/>
                    <a:pt x="669" y="31"/>
                    <a:pt x="486" y="62"/>
                  </a:cubicBezTo>
                  <a:cubicBezTo>
                    <a:pt x="334" y="123"/>
                    <a:pt x="182" y="183"/>
                    <a:pt x="0" y="305"/>
                  </a:cubicBezTo>
                  <a:lnTo>
                    <a:pt x="0" y="761"/>
                  </a:lnTo>
                  <a:cubicBezTo>
                    <a:pt x="182" y="670"/>
                    <a:pt x="334" y="579"/>
                    <a:pt x="486" y="518"/>
                  </a:cubicBezTo>
                  <a:cubicBezTo>
                    <a:pt x="638" y="457"/>
                    <a:pt x="790" y="427"/>
                    <a:pt x="912" y="427"/>
                  </a:cubicBezTo>
                  <a:cubicBezTo>
                    <a:pt x="1094" y="427"/>
                    <a:pt x="1246" y="457"/>
                    <a:pt x="1368" y="548"/>
                  </a:cubicBezTo>
                  <a:cubicBezTo>
                    <a:pt x="1459" y="670"/>
                    <a:pt x="1520" y="791"/>
                    <a:pt x="1520" y="943"/>
                  </a:cubicBezTo>
                  <a:cubicBezTo>
                    <a:pt x="1520" y="1004"/>
                    <a:pt x="1489" y="1095"/>
                    <a:pt x="1459" y="1186"/>
                  </a:cubicBezTo>
                  <a:cubicBezTo>
                    <a:pt x="1429" y="1247"/>
                    <a:pt x="1338" y="1338"/>
                    <a:pt x="1246" y="1430"/>
                  </a:cubicBezTo>
                  <a:lnTo>
                    <a:pt x="1034" y="1642"/>
                  </a:lnTo>
                  <a:cubicBezTo>
                    <a:pt x="882" y="1794"/>
                    <a:pt x="760" y="1946"/>
                    <a:pt x="730" y="2037"/>
                  </a:cubicBezTo>
                  <a:cubicBezTo>
                    <a:pt x="669" y="2159"/>
                    <a:pt x="638" y="2281"/>
                    <a:pt x="638" y="2463"/>
                  </a:cubicBezTo>
                  <a:lnTo>
                    <a:pt x="638" y="2858"/>
                  </a:lnTo>
                  <a:lnTo>
                    <a:pt x="1125" y="2858"/>
                  </a:lnTo>
                  <a:lnTo>
                    <a:pt x="1125" y="2554"/>
                  </a:lnTo>
                  <a:cubicBezTo>
                    <a:pt x="1125" y="2463"/>
                    <a:pt x="1125" y="2372"/>
                    <a:pt x="1155" y="2341"/>
                  </a:cubicBezTo>
                  <a:cubicBezTo>
                    <a:pt x="1155" y="2281"/>
                    <a:pt x="1155" y="2250"/>
                    <a:pt x="1155" y="2220"/>
                  </a:cubicBezTo>
                  <a:cubicBezTo>
                    <a:pt x="1186" y="2159"/>
                    <a:pt x="1216" y="2129"/>
                    <a:pt x="1246" y="2068"/>
                  </a:cubicBezTo>
                  <a:cubicBezTo>
                    <a:pt x="1277" y="2037"/>
                    <a:pt x="1338" y="1977"/>
                    <a:pt x="1398" y="1886"/>
                  </a:cubicBezTo>
                  <a:lnTo>
                    <a:pt x="1641" y="1673"/>
                  </a:lnTo>
                  <a:cubicBezTo>
                    <a:pt x="1793" y="1521"/>
                    <a:pt x="1885" y="1399"/>
                    <a:pt x="1945" y="1278"/>
                  </a:cubicBezTo>
                  <a:cubicBezTo>
                    <a:pt x="2006" y="1156"/>
                    <a:pt x="2037" y="1034"/>
                    <a:pt x="2037" y="913"/>
                  </a:cubicBezTo>
                  <a:cubicBezTo>
                    <a:pt x="2037" y="639"/>
                    <a:pt x="1945" y="427"/>
                    <a:pt x="1763" y="244"/>
                  </a:cubicBezTo>
                  <a:cubicBezTo>
                    <a:pt x="1581" y="92"/>
                    <a:pt x="1307" y="1"/>
                    <a:pt x="1003" y="1"/>
                  </a:cubicBezTo>
                  <a:close/>
                  <a:moveTo>
                    <a:pt x="638" y="3223"/>
                  </a:moveTo>
                  <a:lnTo>
                    <a:pt x="638" y="3892"/>
                  </a:lnTo>
                  <a:lnTo>
                    <a:pt x="1155" y="3892"/>
                  </a:lnTo>
                  <a:lnTo>
                    <a:pt x="1155" y="3223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9"/>
            <p:cNvSpPr/>
            <p:nvPr/>
          </p:nvSpPr>
          <p:spPr>
            <a:xfrm>
              <a:off x="1200017" y="4474965"/>
              <a:ext cx="119462" cy="132751"/>
            </a:xfrm>
            <a:custGeom>
              <a:avLst/>
              <a:gdLst/>
              <a:ahLst/>
              <a:cxnLst/>
              <a:rect l="l" t="t" r="r" b="b"/>
              <a:pathLst>
                <a:path w="2463" h="2737" extrusionOk="0">
                  <a:moveTo>
                    <a:pt x="1247" y="274"/>
                  </a:moveTo>
                  <a:cubicBezTo>
                    <a:pt x="1490" y="274"/>
                    <a:pt x="1703" y="365"/>
                    <a:pt x="1855" y="578"/>
                  </a:cubicBezTo>
                  <a:cubicBezTo>
                    <a:pt x="2007" y="761"/>
                    <a:pt x="2098" y="1034"/>
                    <a:pt x="2098" y="1368"/>
                  </a:cubicBezTo>
                  <a:cubicBezTo>
                    <a:pt x="2098" y="1703"/>
                    <a:pt x="2007" y="1976"/>
                    <a:pt x="1855" y="2159"/>
                  </a:cubicBezTo>
                  <a:cubicBezTo>
                    <a:pt x="1703" y="2341"/>
                    <a:pt x="1490" y="2463"/>
                    <a:pt x="1247" y="2463"/>
                  </a:cubicBezTo>
                  <a:cubicBezTo>
                    <a:pt x="973" y="2463"/>
                    <a:pt x="761" y="2341"/>
                    <a:pt x="609" y="2159"/>
                  </a:cubicBezTo>
                  <a:cubicBezTo>
                    <a:pt x="457" y="1976"/>
                    <a:pt x="396" y="1703"/>
                    <a:pt x="396" y="1368"/>
                  </a:cubicBezTo>
                  <a:cubicBezTo>
                    <a:pt x="396" y="1034"/>
                    <a:pt x="457" y="761"/>
                    <a:pt x="609" y="578"/>
                  </a:cubicBezTo>
                  <a:cubicBezTo>
                    <a:pt x="761" y="365"/>
                    <a:pt x="973" y="274"/>
                    <a:pt x="1247" y="274"/>
                  </a:cubicBezTo>
                  <a:close/>
                  <a:moveTo>
                    <a:pt x="1247" y="1"/>
                  </a:moveTo>
                  <a:cubicBezTo>
                    <a:pt x="882" y="1"/>
                    <a:pt x="578" y="122"/>
                    <a:pt x="335" y="365"/>
                  </a:cubicBezTo>
                  <a:cubicBezTo>
                    <a:pt x="122" y="609"/>
                    <a:pt x="1" y="943"/>
                    <a:pt x="1" y="1368"/>
                  </a:cubicBezTo>
                  <a:cubicBezTo>
                    <a:pt x="1" y="1794"/>
                    <a:pt x="122" y="2128"/>
                    <a:pt x="335" y="2371"/>
                  </a:cubicBezTo>
                  <a:cubicBezTo>
                    <a:pt x="578" y="2615"/>
                    <a:pt x="882" y="2736"/>
                    <a:pt x="1247" y="2736"/>
                  </a:cubicBezTo>
                  <a:cubicBezTo>
                    <a:pt x="1612" y="2736"/>
                    <a:pt x="1916" y="2615"/>
                    <a:pt x="2128" y="2371"/>
                  </a:cubicBezTo>
                  <a:cubicBezTo>
                    <a:pt x="2372" y="2128"/>
                    <a:pt x="2463" y="1794"/>
                    <a:pt x="2463" y="1368"/>
                  </a:cubicBezTo>
                  <a:cubicBezTo>
                    <a:pt x="2463" y="943"/>
                    <a:pt x="2372" y="609"/>
                    <a:pt x="2128" y="365"/>
                  </a:cubicBezTo>
                  <a:cubicBezTo>
                    <a:pt x="1916" y="122"/>
                    <a:pt x="1612" y="1"/>
                    <a:pt x="1247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9"/>
            <p:cNvSpPr/>
            <p:nvPr/>
          </p:nvSpPr>
          <p:spPr>
            <a:xfrm>
              <a:off x="1347467" y="4476469"/>
              <a:ext cx="101758" cy="128289"/>
            </a:xfrm>
            <a:custGeom>
              <a:avLst/>
              <a:gdLst/>
              <a:ahLst/>
              <a:cxnLst/>
              <a:rect l="l" t="t" r="r" b="b"/>
              <a:pathLst>
                <a:path w="2098" h="2645" extrusionOk="0">
                  <a:moveTo>
                    <a:pt x="0" y="0"/>
                  </a:moveTo>
                  <a:lnTo>
                    <a:pt x="0" y="2644"/>
                  </a:lnTo>
                  <a:lnTo>
                    <a:pt x="365" y="2644"/>
                  </a:lnTo>
                  <a:lnTo>
                    <a:pt x="365" y="1368"/>
                  </a:lnTo>
                  <a:lnTo>
                    <a:pt x="1611" y="2644"/>
                  </a:lnTo>
                  <a:lnTo>
                    <a:pt x="2098" y="2644"/>
                  </a:lnTo>
                  <a:lnTo>
                    <a:pt x="699" y="1246"/>
                  </a:lnTo>
                  <a:lnTo>
                    <a:pt x="2006" y="0"/>
                  </a:lnTo>
                  <a:lnTo>
                    <a:pt x="1551" y="0"/>
                  </a:lnTo>
                  <a:lnTo>
                    <a:pt x="365" y="1125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9"/>
            <p:cNvSpPr/>
            <p:nvPr/>
          </p:nvSpPr>
          <p:spPr>
            <a:xfrm>
              <a:off x="554296" y="3650856"/>
              <a:ext cx="1624688" cy="1260531"/>
            </a:xfrm>
            <a:custGeom>
              <a:avLst/>
              <a:gdLst/>
              <a:ahLst/>
              <a:cxnLst/>
              <a:rect l="l" t="t" r="r" b="b"/>
              <a:pathLst>
                <a:path w="33497" h="25989" extrusionOk="0">
                  <a:moveTo>
                    <a:pt x="0" y="1"/>
                  </a:moveTo>
                  <a:lnTo>
                    <a:pt x="0" y="25989"/>
                  </a:lnTo>
                  <a:lnTo>
                    <a:pt x="33497" y="25989"/>
                  </a:lnTo>
                  <a:lnTo>
                    <a:pt x="334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9"/>
            <p:cNvSpPr/>
            <p:nvPr/>
          </p:nvSpPr>
          <p:spPr>
            <a:xfrm>
              <a:off x="570496" y="3670014"/>
              <a:ext cx="1589330" cy="1220759"/>
            </a:xfrm>
            <a:custGeom>
              <a:avLst/>
              <a:gdLst/>
              <a:ahLst/>
              <a:cxnLst/>
              <a:rect l="l" t="t" r="r" b="b"/>
              <a:pathLst>
                <a:path w="32768" h="25169" extrusionOk="0">
                  <a:moveTo>
                    <a:pt x="1" y="1"/>
                  </a:moveTo>
                  <a:lnTo>
                    <a:pt x="1" y="25168"/>
                  </a:lnTo>
                  <a:lnTo>
                    <a:pt x="32767" y="25168"/>
                  </a:lnTo>
                  <a:lnTo>
                    <a:pt x="327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9"/>
            <p:cNvSpPr/>
            <p:nvPr/>
          </p:nvSpPr>
          <p:spPr>
            <a:xfrm>
              <a:off x="571999" y="3670014"/>
              <a:ext cx="1589281" cy="128338"/>
            </a:xfrm>
            <a:custGeom>
              <a:avLst/>
              <a:gdLst/>
              <a:ahLst/>
              <a:cxnLst/>
              <a:rect l="l" t="t" r="r" b="b"/>
              <a:pathLst>
                <a:path w="32767" h="2646" extrusionOk="0">
                  <a:moveTo>
                    <a:pt x="0" y="1"/>
                  </a:moveTo>
                  <a:lnTo>
                    <a:pt x="0" y="2645"/>
                  </a:lnTo>
                  <a:lnTo>
                    <a:pt x="32767" y="2645"/>
                  </a:lnTo>
                  <a:lnTo>
                    <a:pt x="32767" y="1"/>
                  </a:lnTo>
                  <a:close/>
                </a:path>
              </a:pathLst>
            </a:custGeom>
            <a:solidFill>
              <a:srgbClr val="437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9"/>
            <p:cNvSpPr/>
            <p:nvPr/>
          </p:nvSpPr>
          <p:spPr>
            <a:xfrm>
              <a:off x="2049210" y="3687718"/>
              <a:ext cx="92931" cy="94386"/>
            </a:xfrm>
            <a:custGeom>
              <a:avLst/>
              <a:gdLst/>
              <a:ahLst/>
              <a:cxnLst/>
              <a:rect l="l" t="t" r="r" b="b"/>
              <a:pathLst>
                <a:path w="1916" h="1946" extrusionOk="0">
                  <a:moveTo>
                    <a:pt x="1" y="0"/>
                  </a:moveTo>
                  <a:lnTo>
                    <a:pt x="1" y="1946"/>
                  </a:lnTo>
                  <a:lnTo>
                    <a:pt x="1916" y="194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9"/>
            <p:cNvSpPr/>
            <p:nvPr/>
          </p:nvSpPr>
          <p:spPr>
            <a:xfrm>
              <a:off x="2062499" y="3700959"/>
              <a:ext cx="67855" cy="67904"/>
            </a:xfrm>
            <a:custGeom>
              <a:avLst/>
              <a:gdLst/>
              <a:ahLst/>
              <a:cxnLst/>
              <a:rect l="l" t="t" r="r" b="b"/>
              <a:pathLst>
                <a:path w="1399" h="1400" fill="none" extrusionOk="0">
                  <a:moveTo>
                    <a:pt x="0" y="1399"/>
                  </a:moveTo>
                  <a:lnTo>
                    <a:pt x="1398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9"/>
            <p:cNvSpPr/>
            <p:nvPr/>
          </p:nvSpPr>
          <p:spPr>
            <a:xfrm>
              <a:off x="2062499" y="3700959"/>
              <a:ext cx="67855" cy="67904"/>
            </a:xfrm>
            <a:custGeom>
              <a:avLst/>
              <a:gdLst/>
              <a:ahLst/>
              <a:cxnLst/>
              <a:rect l="l" t="t" r="r" b="b"/>
              <a:pathLst>
                <a:path w="1399" h="1400" fill="none" extrusionOk="0">
                  <a:moveTo>
                    <a:pt x="0" y="1"/>
                  </a:moveTo>
                  <a:lnTo>
                    <a:pt x="1398" y="1399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9"/>
            <p:cNvSpPr/>
            <p:nvPr/>
          </p:nvSpPr>
          <p:spPr>
            <a:xfrm>
              <a:off x="1923926" y="3687718"/>
              <a:ext cx="92882" cy="94386"/>
            </a:xfrm>
            <a:custGeom>
              <a:avLst/>
              <a:gdLst/>
              <a:ahLst/>
              <a:cxnLst/>
              <a:rect l="l" t="t" r="r" b="b"/>
              <a:pathLst>
                <a:path w="1915" h="1946" extrusionOk="0">
                  <a:moveTo>
                    <a:pt x="0" y="0"/>
                  </a:moveTo>
                  <a:lnTo>
                    <a:pt x="0" y="1946"/>
                  </a:lnTo>
                  <a:lnTo>
                    <a:pt x="1915" y="1946"/>
                  </a:lnTo>
                  <a:lnTo>
                    <a:pt x="19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9"/>
            <p:cNvSpPr/>
            <p:nvPr/>
          </p:nvSpPr>
          <p:spPr>
            <a:xfrm>
              <a:off x="1943085" y="3706876"/>
              <a:ext cx="57524" cy="56069"/>
            </a:xfrm>
            <a:custGeom>
              <a:avLst/>
              <a:gdLst/>
              <a:ahLst/>
              <a:cxnLst/>
              <a:rect l="l" t="t" r="r" b="b"/>
              <a:pathLst>
                <a:path w="1186" h="1156" fill="none" extrusionOk="0">
                  <a:moveTo>
                    <a:pt x="0" y="1"/>
                  </a:moveTo>
                  <a:lnTo>
                    <a:pt x="1186" y="1"/>
                  </a:lnTo>
                  <a:lnTo>
                    <a:pt x="1186" y="1156"/>
                  </a:lnTo>
                  <a:lnTo>
                    <a:pt x="0" y="115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9"/>
            <p:cNvSpPr/>
            <p:nvPr/>
          </p:nvSpPr>
          <p:spPr>
            <a:xfrm>
              <a:off x="1943085" y="3720166"/>
              <a:ext cx="57524" cy="49"/>
            </a:xfrm>
            <a:custGeom>
              <a:avLst/>
              <a:gdLst/>
              <a:ahLst/>
              <a:cxnLst/>
              <a:rect l="l" t="t" r="r" b="b"/>
              <a:pathLst>
                <a:path w="1186" h="1" fill="none" extrusionOk="0">
                  <a:moveTo>
                    <a:pt x="0" y="0"/>
                  </a:moveTo>
                  <a:lnTo>
                    <a:pt x="1186" y="0"/>
                  </a:lnTo>
                </a:path>
              </a:pathLst>
            </a:custGeom>
            <a:noFill/>
            <a:ln w="4550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9"/>
            <p:cNvSpPr/>
            <p:nvPr/>
          </p:nvSpPr>
          <p:spPr>
            <a:xfrm>
              <a:off x="1798594" y="3687718"/>
              <a:ext cx="92931" cy="94386"/>
            </a:xfrm>
            <a:custGeom>
              <a:avLst/>
              <a:gdLst/>
              <a:ahLst/>
              <a:cxnLst/>
              <a:rect l="l" t="t" r="r" b="b"/>
              <a:pathLst>
                <a:path w="1916" h="1946" extrusionOk="0">
                  <a:moveTo>
                    <a:pt x="0" y="0"/>
                  </a:moveTo>
                  <a:lnTo>
                    <a:pt x="0" y="1946"/>
                  </a:lnTo>
                  <a:lnTo>
                    <a:pt x="1915" y="1946"/>
                  </a:lnTo>
                  <a:lnTo>
                    <a:pt x="19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9"/>
            <p:cNvSpPr/>
            <p:nvPr/>
          </p:nvSpPr>
          <p:spPr>
            <a:xfrm>
              <a:off x="1814794" y="3762897"/>
              <a:ext cx="61986" cy="49"/>
            </a:xfrm>
            <a:custGeom>
              <a:avLst/>
              <a:gdLst/>
              <a:ahLst/>
              <a:cxnLst/>
              <a:rect l="l" t="t" r="r" b="b"/>
              <a:pathLst>
                <a:path w="1278" h="1" fill="none" extrusionOk="0">
                  <a:moveTo>
                    <a:pt x="1" y="1"/>
                  </a:moveTo>
                  <a:lnTo>
                    <a:pt x="1277" y="1"/>
                  </a:lnTo>
                </a:path>
              </a:pathLst>
            </a:custGeom>
            <a:noFill/>
            <a:ln w="4550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9"/>
            <p:cNvSpPr/>
            <p:nvPr/>
          </p:nvSpPr>
          <p:spPr>
            <a:xfrm>
              <a:off x="939071" y="4511827"/>
              <a:ext cx="855148" cy="241833"/>
            </a:xfrm>
            <a:custGeom>
              <a:avLst/>
              <a:gdLst/>
              <a:ahLst/>
              <a:cxnLst/>
              <a:rect l="l" t="t" r="r" b="b"/>
              <a:pathLst>
                <a:path w="17631" h="4986" fill="none" extrusionOk="0">
                  <a:moveTo>
                    <a:pt x="1" y="1"/>
                  </a:moveTo>
                  <a:lnTo>
                    <a:pt x="17630" y="1"/>
                  </a:lnTo>
                  <a:lnTo>
                    <a:pt x="17630" y="4985"/>
                  </a:lnTo>
                  <a:lnTo>
                    <a:pt x="1" y="4985"/>
                  </a:lnTo>
                  <a:close/>
                </a:path>
              </a:pathLst>
            </a:custGeom>
            <a:noFill/>
            <a:ln w="4550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9"/>
            <p:cNvSpPr/>
            <p:nvPr/>
          </p:nvSpPr>
          <p:spPr>
            <a:xfrm>
              <a:off x="956774" y="4528027"/>
              <a:ext cx="819741" cy="207930"/>
            </a:xfrm>
            <a:custGeom>
              <a:avLst/>
              <a:gdLst/>
              <a:ahLst/>
              <a:cxnLst/>
              <a:rect l="l" t="t" r="r" b="b"/>
              <a:pathLst>
                <a:path w="16901" h="4287" fill="none" extrusionOk="0">
                  <a:moveTo>
                    <a:pt x="16900" y="1"/>
                  </a:moveTo>
                  <a:lnTo>
                    <a:pt x="16900" y="4287"/>
                  </a:lnTo>
                  <a:lnTo>
                    <a:pt x="0" y="4287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22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9"/>
            <p:cNvSpPr/>
            <p:nvPr/>
          </p:nvSpPr>
          <p:spPr>
            <a:xfrm>
              <a:off x="849146" y="3929504"/>
              <a:ext cx="169613" cy="184310"/>
            </a:xfrm>
            <a:custGeom>
              <a:avLst/>
              <a:gdLst/>
              <a:ahLst/>
              <a:cxnLst/>
              <a:rect l="l" t="t" r="r" b="b"/>
              <a:pathLst>
                <a:path w="3497" h="3800" extrusionOk="0">
                  <a:moveTo>
                    <a:pt x="1733" y="487"/>
                  </a:moveTo>
                  <a:lnTo>
                    <a:pt x="2432" y="2402"/>
                  </a:lnTo>
                  <a:lnTo>
                    <a:pt x="1034" y="2402"/>
                  </a:lnTo>
                  <a:lnTo>
                    <a:pt x="1733" y="487"/>
                  </a:lnTo>
                  <a:close/>
                  <a:moveTo>
                    <a:pt x="1460" y="0"/>
                  </a:moveTo>
                  <a:lnTo>
                    <a:pt x="1" y="3800"/>
                  </a:lnTo>
                  <a:lnTo>
                    <a:pt x="548" y="3800"/>
                  </a:lnTo>
                  <a:lnTo>
                    <a:pt x="882" y="2827"/>
                  </a:lnTo>
                  <a:lnTo>
                    <a:pt x="2615" y="2827"/>
                  </a:lnTo>
                  <a:lnTo>
                    <a:pt x="2949" y="3800"/>
                  </a:lnTo>
                  <a:lnTo>
                    <a:pt x="3496" y="3800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9"/>
            <p:cNvSpPr/>
            <p:nvPr/>
          </p:nvSpPr>
          <p:spPr>
            <a:xfrm>
              <a:off x="1045244" y="3929504"/>
              <a:ext cx="144489" cy="184310"/>
            </a:xfrm>
            <a:custGeom>
              <a:avLst/>
              <a:gdLst/>
              <a:ahLst/>
              <a:cxnLst/>
              <a:rect l="l" t="t" r="r" b="b"/>
              <a:pathLst>
                <a:path w="2979" h="3800" extrusionOk="0">
                  <a:moveTo>
                    <a:pt x="1155" y="426"/>
                  </a:moveTo>
                  <a:cubicBezTo>
                    <a:pt x="1398" y="426"/>
                    <a:pt x="1611" y="487"/>
                    <a:pt x="1733" y="578"/>
                  </a:cubicBezTo>
                  <a:cubicBezTo>
                    <a:pt x="1854" y="699"/>
                    <a:pt x="1915" y="882"/>
                    <a:pt x="1915" y="1095"/>
                  </a:cubicBezTo>
                  <a:cubicBezTo>
                    <a:pt x="1915" y="1307"/>
                    <a:pt x="1854" y="1490"/>
                    <a:pt x="1733" y="1611"/>
                  </a:cubicBezTo>
                  <a:cubicBezTo>
                    <a:pt x="1611" y="1702"/>
                    <a:pt x="1398" y="1763"/>
                    <a:pt x="1155" y="1763"/>
                  </a:cubicBezTo>
                  <a:lnTo>
                    <a:pt x="517" y="1763"/>
                  </a:lnTo>
                  <a:lnTo>
                    <a:pt x="517" y="426"/>
                  </a:lnTo>
                  <a:close/>
                  <a:moveTo>
                    <a:pt x="0" y="0"/>
                  </a:moveTo>
                  <a:lnTo>
                    <a:pt x="0" y="3800"/>
                  </a:lnTo>
                  <a:lnTo>
                    <a:pt x="517" y="3800"/>
                  </a:lnTo>
                  <a:lnTo>
                    <a:pt x="517" y="2189"/>
                  </a:lnTo>
                  <a:lnTo>
                    <a:pt x="1064" y="2189"/>
                  </a:lnTo>
                  <a:cubicBezTo>
                    <a:pt x="1277" y="2189"/>
                    <a:pt x="1429" y="2250"/>
                    <a:pt x="1550" y="2310"/>
                  </a:cubicBezTo>
                  <a:cubicBezTo>
                    <a:pt x="1672" y="2402"/>
                    <a:pt x="1794" y="2584"/>
                    <a:pt x="1915" y="2827"/>
                  </a:cubicBezTo>
                  <a:lnTo>
                    <a:pt x="2401" y="3800"/>
                  </a:lnTo>
                  <a:lnTo>
                    <a:pt x="2979" y="3800"/>
                  </a:lnTo>
                  <a:lnTo>
                    <a:pt x="2432" y="2766"/>
                  </a:lnTo>
                  <a:cubicBezTo>
                    <a:pt x="2341" y="2553"/>
                    <a:pt x="2250" y="2371"/>
                    <a:pt x="2128" y="2250"/>
                  </a:cubicBezTo>
                  <a:cubicBezTo>
                    <a:pt x="2037" y="2128"/>
                    <a:pt x="1915" y="2067"/>
                    <a:pt x="1794" y="2006"/>
                  </a:cubicBezTo>
                  <a:cubicBezTo>
                    <a:pt x="2006" y="1946"/>
                    <a:pt x="2189" y="1854"/>
                    <a:pt x="2280" y="1702"/>
                  </a:cubicBezTo>
                  <a:cubicBezTo>
                    <a:pt x="2401" y="1520"/>
                    <a:pt x="2462" y="1338"/>
                    <a:pt x="2462" y="1095"/>
                  </a:cubicBezTo>
                  <a:cubicBezTo>
                    <a:pt x="2462" y="730"/>
                    <a:pt x="2341" y="456"/>
                    <a:pt x="2128" y="274"/>
                  </a:cubicBezTo>
                  <a:cubicBezTo>
                    <a:pt x="1915" y="91"/>
                    <a:pt x="1611" y="0"/>
                    <a:pt x="1155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9"/>
            <p:cNvSpPr/>
            <p:nvPr/>
          </p:nvSpPr>
          <p:spPr>
            <a:xfrm>
              <a:off x="1222135" y="3929504"/>
              <a:ext cx="118007" cy="184310"/>
            </a:xfrm>
            <a:custGeom>
              <a:avLst/>
              <a:gdLst/>
              <a:ahLst/>
              <a:cxnLst/>
              <a:rect l="l" t="t" r="r" b="b"/>
              <a:pathLst>
                <a:path w="2433" h="3800" extrusionOk="0">
                  <a:moveTo>
                    <a:pt x="1" y="0"/>
                  </a:moveTo>
                  <a:lnTo>
                    <a:pt x="1" y="3800"/>
                  </a:lnTo>
                  <a:lnTo>
                    <a:pt x="2432" y="3800"/>
                  </a:lnTo>
                  <a:lnTo>
                    <a:pt x="2432" y="3374"/>
                  </a:lnTo>
                  <a:lnTo>
                    <a:pt x="487" y="3374"/>
                  </a:lnTo>
                  <a:lnTo>
                    <a:pt x="487" y="1976"/>
                  </a:lnTo>
                  <a:lnTo>
                    <a:pt x="2311" y="1976"/>
                  </a:lnTo>
                  <a:lnTo>
                    <a:pt x="2311" y="1550"/>
                  </a:lnTo>
                  <a:lnTo>
                    <a:pt x="487" y="1550"/>
                  </a:lnTo>
                  <a:lnTo>
                    <a:pt x="487" y="426"/>
                  </a:lnTo>
                  <a:lnTo>
                    <a:pt x="2402" y="426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9"/>
            <p:cNvSpPr/>
            <p:nvPr/>
          </p:nvSpPr>
          <p:spPr>
            <a:xfrm>
              <a:off x="1437391" y="3929504"/>
              <a:ext cx="154868" cy="184310"/>
            </a:xfrm>
            <a:custGeom>
              <a:avLst/>
              <a:gdLst/>
              <a:ahLst/>
              <a:cxnLst/>
              <a:rect l="l" t="t" r="r" b="b"/>
              <a:pathLst>
                <a:path w="3193" h="3800" extrusionOk="0">
                  <a:moveTo>
                    <a:pt x="0" y="0"/>
                  </a:moveTo>
                  <a:lnTo>
                    <a:pt x="1338" y="1976"/>
                  </a:lnTo>
                  <a:lnTo>
                    <a:pt x="1338" y="3800"/>
                  </a:lnTo>
                  <a:lnTo>
                    <a:pt x="1855" y="3800"/>
                  </a:lnTo>
                  <a:lnTo>
                    <a:pt x="1855" y="1976"/>
                  </a:lnTo>
                  <a:lnTo>
                    <a:pt x="3192" y="0"/>
                  </a:lnTo>
                  <a:lnTo>
                    <a:pt x="2645" y="0"/>
                  </a:lnTo>
                  <a:lnTo>
                    <a:pt x="1611" y="1550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9"/>
            <p:cNvSpPr/>
            <p:nvPr/>
          </p:nvSpPr>
          <p:spPr>
            <a:xfrm>
              <a:off x="1592213" y="3926545"/>
              <a:ext cx="171020" cy="191682"/>
            </a:xfrm>
            <a:custGeom>
              <a:avLst/>
              <a:gdLst/>
              <a:ahLst/>
              <a:cxnLst/>
              <a:rect l="l" t="t" r="r" b="b"/>
              <a:pathLst>
                <a:path w="3526" h="3952" extrusionOk="0">
                  <a:moveTo>
                    <a:pt x="1763" y="396"/>
                  </a:moveTo>
                  <a:cubicBezTo>
                    <a:pt x="2158" y="396"/>
                    <a:pt x="2432" y="548"/>
                    <a:pt x="2675" y="821"/>
                  </a:cubicBezTo>
                  <a:cubicBezTo>
                    <a:pt x="2888" y="1095"/>
                    <a:pt x="2979" y="1490"/>
                    <a:pt x="2979" y="1976"/>
                  </a:cubicBezTo>
                  <a:cubicBezTo>
                    <a:pt x="2979" y="2432"/>
                    <a:pt x="2888" y="2827"/>
                    <a:pt x="2675" y="3101"/>
                  </a:cubicBezTo>
                  <a:cubicBezTo>
                    <a:pt x="2432" y="3374"/>
                    <a:pt x="2158" y="3526"/>
                    <a:pt x="1763" y="3526"/>
                  </a:cubicBezTo>
                  <a:cubicBezTo>
                    <a:pt x="1398" y="3526"/>
                    <a:pt x="1094" y="3374"/>
                    <a:pt x="882" y="3101"/>
                  </a:cubicBezTo>
                  <a:cubicBezTo>
                    <a:pt x="669" y="2827"/>
                    <a:pt x="547" y="2432"/>
                    <a:pt x="547" y="1976"/>
                  </a:cubicBezTo>
                  <a:cubicBezTo>
                    <a:pt x="547" y="1490"/>
                    <a:pt x="669" y="1095"/>
                    <a:pt x="882" y="821"/>
                  </a:cubicBezTo>
                  <a:cubicBezTo>
                    <a:pt x="1094" y="548"/>
                    <a:pt x="1398" y="396"/>
                    <a:pt x="1763" y="396"/>
                  </a:cubicBezTo>
                  <a:close/>
                  <a:moveTo>
                    <a:pt x="1763" y="0"/>
                  </a:moveTo>
                  <a:cubicBezTo>
                    <a:pt x="1246" y="0"/>
                    <a:pt x="821" y="152"/>
                    <a:pt x="486" y="517"/>
                  </a:cubicBezTo>
                  <a:cubicBezTo>
                    <a:pt x="182" y="882"/>
                    <a:pt x="0" y="1368"/>
                    <a:pt x="0" y="1976"/>
                  </a:cubicBezTo>
                  <a:cubicBezTo>
                    <a:pt x="0" y="2554"/>
                    <a:pt x="182" y="3040"/>
                    <a:pt x="486" y="3405"/>
                  </a:cubicBezTo>
                  <a:cubicBezTo>
                    <a:pt x="821" y="3770"/>
                    <a:pt x="1246" y="3952"/>
                    <a:pt x="1763" y="3952"/>
                  </a:cubicBezTo>
                  <a:cubicBezTo>
                    <a:pt x="2310" y="3952"/>
                    <a:pt x="2736" y="3770"/>
                    <a:pt x="3070" y="3405"/>
                  </a:cubicBezTo>
                  <a:cubicBezTo>
                    <a:pt x="3374" y="3040"/>
                    <a:pt x="3526" y="2554"/>
                    <a:pt x="3526" y="1976"/>
                  </a:cubicBezTo>
                  <a:cubicBezTo>
                    <a:pt x="3526" y="1368"/>
                    <a:pt x="3374" y="882"/>
                    <a:pt x="3070" y="517"/>
                  </a:cubicBezTo>
                  <a:cubicBezTo>
                    <a:pt x="2736" y="152"/>
                    <a:pt x="2310" y="0"/>
                    <a:pt x="1763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9"/>
            <p:cNvSpPr/>
            <p:nvPr/>
          </p:nvSpPr>
          <p:spPr>
            <a:xfrm>
              <a:off x="1800049" y="3929504"/>
              <a:ext cx="141579" cy="188723"/>
            </a:xfrm>
            <a:custGeom>
              <a:avLst/>
              <a:gdLst/>
              <a:ahLst/>
              <a:cxnLst/>
              <a:rect l="l" t="t" r="r" b="b"/>
              <a:pathLst>
                <a:path w="2919" h="3891" extrusionOk="0">
                  <a:moveTo>
                    <a:pt x="1" y="0"/>
                  </a:moveTo>
                  <a:lnTo>
                    <a:pt x="1" y="2371"/>
                  </a:lnTo>
                  <a:cubicBezTo>
                    <a:pt x="1" y="2857"/>
                    <a:pt x="122" y="3253"/>
                    <a:pt x="366" y="3496"/>
                  </a:cubicBezTo>
                  <a:cubicBezTo>
                    <a:pt x="609" y="3739"/>
                    <a:pt x="973" y="3891"/>
                    <a:pt x="1460" y="3891"/>
                  </a:cubicBezTo>
                  <a:cubicBezTo>
                    <a:pt x="1946" y="3891"/>
                    <a:pt x="2311" y="3739"/>
                    <a:pt x="2554" y="3496"/>
                  </a:cubicBezTo>
                  <a:cubicBezTo>
                    <a:pt x="2797" y="3253"/>
                    <a:pt x="2919" y="2857"/>
                    <a:pt x="2919" y="2371"/>
                  </a:cubicBezTo>
                  <a:lnTo>
                    <a:pt x="2919" y="0"/>
                  </a:lnTo>
                  <a:lnTo>
                    <a:pt x="2402" y="0"/>
                  </a:lnTo>
                  <a:lnTo>
                    <a:pt x="2402" y="2310"/>
                  </a:lnTo>
                  <a:cubicBezTo>
                    <a:pt x="2402" y="2705"/>
                    <a:pt x="2311" y="3009"/>
                    <a:pt x="2189" y="3192"/>
                  </a:cubicBezTo>
                  <a:cubicBezTo>
                    <a:pt x="2037" y="3374"/>
                    <a:pt x="1794" y="3465"/>
                    <a:pt x="1460" y="3465"/>
                  </a:cubicBezTo>
                  <a:cubicBezTo>
                    <a:pt x="1125" y="3465"/>
                    <a:pt x="882" y="3374"/>
                    <a:pt x="730" y="3192"/>
                  </a:cubicBezTo>
                  <a:cubicBezTo>
                    <a:pt x="578" y="3009"/>
                    <a:pt x="518" y="2705"/>
                    <a:pt x="518" y="2310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9"/>
            <p:cNvSpPr/>
            <p:nvPr/>
          </p:nvSpPr>
          <p:spPr>
            <a:xfrm>
              <a:off x="937616" y="4165372"/>
              <a:ext cx="144537" cy="184358"/>
            </a:xfrm>
            <a:custGeom>
              <a:avLst/>
              <a:gdLst/>
              <a:ahLst/>
              <a:cxnLst/>
              <a:rect l="l" t="t" r="r" b="b"/>
              <a:pathLst>
                <a:path w="2980" h="3801" extrusionOk="0">
                  <a:moveTo>
                    <a:pt x="1186" y="426"/>
                  </a:moveTo>
                  <a:cubicBezTo>
                    <a:pt x="1429" y="426"/>
                    <a:pt x="1611" y="487"/>
                    <a:pt x="1733" y="578"/>
                  </a:cubicBezTo>
                  <a:cubicBezTo>
                    <a:pt x="1854" y="700"/>
                    <a:pt x="1915" y="882"/>
                    <a:pt x="1915" y="1095"/>
                  </a:cubicBezTo>
                  <a:cubicBezTo>
                    <a:pt x="1915" y="1308"/>
                    <a:pt x="1854" y="1490"/>
                    <a:pt x="1733" y="1612"/>
                  </a:cubicBezTo>
                  <a:cubicBezTo>
                    <a:pt x="1611" y="1703"/>
                    <a:pt x="1429" y="1764"/>
                    <a:pt x="1186" y="1764"/>
                  </a:cubicBezTo>
                  <a:lnTo>
                    <a:pt x="517" y="1764"/>
                  </a:lnTo>
                  <a:lnTo>
                    <a:pt x="517" y="426"/>
                  </a:lnTo>
                  <a:close/>
                  <a:moveTo>
                    <a:pt x="0" y="1"/>
                  </a:moveTo>
                  <a:lnTo>
                    <a:pt x="0" y="3800"/>
                  </a:lnTo>
                  <a:lnTo>
                    <a:pt x="517" y="3800"/>
                  </a:lnTo>
                  <a:lnTo>
                    <a:pt x="517" y="2189"/>
                  </a:lnTo>
                  <a:lnTo>
                    <a:pt x="1095" y="2189"/>
                  </a:lnTo>
                  <a:cubicBezTo>
                    <a:pt x="1307" y="2189"/>
                    <a:pt x="1459" y="2250"/>
                    <a:pt x="1581" y="2311"/>
                  </a:cubicBezTo>
                  <a:cubicBezTo>
                    <a:pt x="1702" y="2402"/>
                    <a:pt x="1824" y="2584"/>
                    <a:pt x="1946" y="2827"/>
                  </a:cubicBezTo>
                  <a:lnTo>
                    <a:pt x="2432" y="3800"/>
                  </a:lnTo>
                  <a:lnTo>
                    <a:pt x="2979" y="3800"/>
                  </a:lnTo>
                  <a:lnTo>
                    <a:pt x="2462" y="2767"/>
                  </a:lnTo>
                  <a:cubicBezTo>
                    <a:pt x="2341" y="2554"/>
                    <a:pt x="2250" y="2371"/>
                    <a:pt x="2128" y="2250"/>
                  </a:cubicBezTo>
                  <a:cubicBezTo>
                    <a:pt x="2037" y="2128"/>
                    <a:pt x="1915" y="2067"/>
                    <a:pt x="1824" y="2007"/>
                  </a:cubicBezTo>
                  <a:cubicBezTo>
                    <a:pt x="2037" y="1946"/>
                    <a:pt x="2189" y="1855"/>
                    <a:pt x="2310" y="1703"/>
                  </a:cubicBezTo>
                  <a:cubicBezTo>
                    <a:pt x="2402" y="1520"/>
                    <a:pt x="2462" y="1338"/>
                    <a:pt x="2462" y="1095"/>
                  </a:cubicBezTo>
                  <a:cubicBezTo>
                    <a:pt x="2462" y="730"/>
                    <a:pt x="2371" y="456"/>
                    <a:pt x="2158" y="274"/>
                  </a:cubicBezTo>
                  <a:cubicBezTo>
                    <a:pt x="1946" y="92"/>
                    <a:pt x="1611" y="1"/>
                    <a:pt x="1186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1114506" y="4165372"/>
              <a:ext cx="119462" cy="184358"/>
            </a:xfrm>
            <a:custGeom>
              <a:avLst/>
              <a:gdLst/>
              <a:ahLst/>
              <a:cxnLst/>
              <a:rect l="l" t="t" r="r" b="b"/>
              <a:pathLst>
                <a:path w="2463" h="3801" extrusionOk="0">
                  <a:moveTo>
                    <a:pt x="1" y="1"/>
                  </a:moveTo>
                  <a:lnTo>
                    <a:pt x="1" y="3800"/>
                  </a:lnTo>
                  <a:lnTo>
                    <a:pt x="2463" y="3800"/>
                  </a:lnTo>
                  <a:lnTo>
                    <a:pt x="2463" y="3374"/>
                  </a:lnTo>
                  <a:lnTo>
                    <a:pt x="518" y="3374"/>
                  </a:lnTo>
                  <a:lnTo>
                    <a:pt x="518" y="1976"/>
                  </a:lnTo>
                  <a:lnTo>
                    <a:pt x="2341" y="1976"/>
                  </a:lnTo>
                  <a:lnTo>
                    <a:pt x="2341" y="1551"/>
                  </a:lnTo>
                  <a:lnTo>
                    <a:pt x="518" y="1551"/>
                  </a:lnTo>
                  <a:lnTo>
                    <a:pt x="518" y="426"/>
                  </a:lnTo>
                  <a:lnTo>
                    <a:pt x="2402" y="426"/>
                  </a:lnTo>
                  <a:lnTo>
                    <a:pt x="2402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9"/>
            <p:cNvSpPr/>
            <p:nvPr/>
          </p:nvSpPr>
          <p:spPr>
            <a:xfrm>
              <a:off x="1251625" y="4165372"/>
              <a:ext cx="169613" cy="184358"/>
            </a:xfrm>
            <a:custGeom>
              <a:avLst/>
              <a:gdLst/>
              <a:ahLst/>
              <a:cxnLst/>
              <a:rect l="l" t="t" r="r" b="b"/>
              <a:pathLst>
                <a:path w="3497" h="3801" extrusionOk="0">
                  <a:moveTo>
                    <a:pt x="1733" y="487"/>
                  </a:moveTo>
                  <a:lnTo>
                    <a:pt x="2463" y="2402"/>
                  </a:lnTo>
                  <a:lnTo>
                    <a:pt x="1034" y="2402"/>
                  </a:lnTo>
                  <a:lnTo>
                    <a:pt x="1733" y="487"/>
                  </a:lnTo>
                  <a:close/>
                  <a:moveTo>
                    <a:pt x="1460" y="1"/>
                  </a:moveTo>
                  <a:lnTo>
                    <a:pt x="1" y="3800"/>
                  </a:lnTo>
                  <a:lnTo>
                    <a:pt x="548" y="3800"/>
                  </a:lnTo>
                  <a:lnTo>
                    <a:pt x="882" y="2827"/>
                  </a:lnTo>
                  <a:lnTo>
                    <a:pt x="2615" y="2827"/>
                  </a:lnTo>
                  <a:lnTo>
                    <a:pt x="2949" y="3800"/>
                  </a:lnTo>
                  <a:lnTo>
                    <a:pt x="3496" y="3800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1447723" y="4165372"/>
              <a:ext cx="156324" cy="184358"/>
            </a:xfrm>
            <a:custGeom>
              <a:avLst/>
              <a:gdLst/>
              <a:ahLst/>
              <a:cxnLst/>
              <a:rect l="l" t="t" r="r" b="b"/>
              <a:pathLst>
                <a:path w="3223" h="3801" extrusionOk="0">
                  <a:moveTo>
                    <a:pt x="1155" y="426"/>
                  </a:moveTo>
                  <a:cubicBezTo>
                    <a:pt x="1672" y="426"/>
                    <a:pt x="2067" y="548"/>
                    <a:pt x="2310" y="760"/>
                  </a:cubicBezTo>
                  <a:cubicBezTo>
                    <a:pt x="2553" y="1004"/>
                    <a:pt x="2675" y="1399"/>
                    <a:pt x="2675" y="1885"/>
                  </a:cubicBezTo>
                  <a:cubicBezTo>
                    <a:pt x="2675" y="2402"/>
                    <a:pt x="2553" y="2797"/>
                    <a:pt x="2310" y="3010"/>
                  </a:cubicBezTo>
                  <a:cubicBezTo>
                    <a:pt x="2067" y="3253"/>
                    <a:pt x="1672" y="3374"/>
                    <a:pt x="1155" y="3374"/>
                  </a:cubicBezTo>
                  <a:lnTo>
                    <a:pt x="517" y="3374"/>
                  </a:lnTo>
                  <a:lnTo>
                    <a:pt x="517" y="426"/>
                  </a:lnTo>
                  <a:close/>
                  <a:moveTo>
                    <a:pt x="0" y="1"/>
                  </a:moveTo>
                  <a:lnTo>
                    <a:pt x="0" y="3800"/>
                  </a:lnTo>
                  <a:lnTo>
                    <a:pt x="1064" y="3800"/>
                  </a:lnTo>
                  <a:cubicBezTo>
                    <a:pt x="1794" y="3800"/>
                    <a:pt x="2341" y="3648"/>
                    <a:pt x="2675" y="3344"/>
                  </a:cubicBezTo>
                  <a:cubicBezTo>
                    <a:pt x="3040" y="3040"/>
                    <a:pt x="3222" y="2554"/>
                    <a:pt x="3222" y="1885"/>
                  </a:cubicBezTo>
                  <a:cubicBezTo>
                    <a:pt x="3222" y="1247"/>
                    <a:pt x="3040" y="760"/>
                    <a:pt x="2705" y="456"/>
                  </a:cubicBezTo>
                  <a:cubicBezTo>
                    <a:pt x="2341" y="153"/>
                    <a:pt x="1794" y="1"/>
                    <a:pt x="1064" y="1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9"/>
            <p:cNvSpPr/>
            <p:nvPr/>
          </p:nvSpPr>
          <p:spPr>
            <a:xfrm>
              <a:off x="1604000" y="4165372"/>
              <a:ext cx="156324" cy="184358"/>
            </a:xfrm>
            <a:custGeom>
              <a:avLst/>
              <a:gdLst/>
              <a:ahLst/>
              <a:cxnLst/>
              <a:rect l="l" t="t" r="r" b="b"/>
              <a:pathLst>
                <a:path w="3223" h="3801" extrusionOk="0">
                  <a:moveTo>
                    <a:pt x="0" y="1"/>
                  </a:moveTo>
                  <a:lnTo>
                    <a:pt x="1338" y="1976"/>
                  </a:lnTo>
                  <a:lnTo>
                    <a:pt x="1338" y="3800"/>
                  </a:lnTo>
                  <a:lnTo>
                    <a:pt x="1854" y="3800"/>
                  </a:lnTo>
                  <a:lnTo>
                    <a:pt x="1854" y="1976"/>
                  </a:lnTo>
                  <a:lnTo>
                    <a:pt x="3222" y="1"/>
                  </a:lnTo>
                  <a:lnTo>
                    <a:pt x="2675" y="1"/>
                  </a:lnTo>
                  <a:lnTo>
                    <a:pt x="1611" y="1551"/>
                  </a:lnTo>
                  <a:lnTo>
                    <a:pt x="547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9"/>
            <p:cNvSpPr/>
            <p:nvPr/>
          </p:nvSpPr>
          <p:spPr>
            <a:xfrm>
              <a:off x="1777932" y="4162414"/>
              <a:ext cx="98848" cy="187317"/>
            </a:xfrm>
            <a:custGeom>
              <a:avLst/>
              <a:gdLst/>
              <a:ahLst/>
              <a:cxnLst/>
              <a:rect l="l" t="t" r="r" b="b"/>
              <a:pathLst>
                <a:path w="2038" h="3862" extrusionOk="0">
                  <a:moveTo>
                    <a:pt x="974" y="1"/>
                  </a:moveTo>
                  <a:cubicBezTo>
                    <a:pt x="822" y="1"/>
                    <a:pt x="639" y="1"/>
                    <a:pt x="487" y="62"/>
                  </a:cubicBezTo>
                  <a:cubicBezTo>
                    <a:pt x="305" y="92"/>
                    <a:pt x="153" y="183"/>
                    <a:pt x="1" y="274"/>
                  </a:cubicBezTo>
                  <a:lnTo>
                    <a:pt x="1" y="761"/>
                  </a:lnTo>
                  <a:cubicBezTo>
                    <a:pt x="153" y="639"/>
                    <a:pt x="305" y="548"/>
                    <a:pt x="457" y="487"/>
                  </a:cubicBezTo>
                  <a:cubicBezTo>
                    <a:pt x="609" y="426"/>
                    <a:pt x="761" y="396"/>
                    <a:pt x="913" y="396"/>
                  </a:cubicBezTo>
                  <a:cubicBezTo>
                    <a:pt x="1095" y="396"/>
                    <a:pt x="1217" y="457"/>
                    <a:pt x="1338" y="548"/>
                  </a:cubicBezTo>
                  <a:cubicBezTo>
                    <a:pt x="1460" y="639"/>
                    <a:pt x="1521" y="761"/>
                    <a:pt x="1521" y="913"/>
                  </a:cubicBezTo>
                  <a:cubicBezTo>
                    <a:pt x="1521" y="1004"/>
                    <a:pt x="1490" y="1065"/>
                    <a:pt x="1429" y="1156"/>
                  </a:cubicBezTo>
                  <a:cubicBezTo>
                    <a:pt x="1399" y="1247"/>
                    <a:pt x="1338" y="1308"/>
                    <a:pt x="1247" y="1399"/>
                  </a:cubicBezTo>
                  <a:lnTo>
                    <a:pt x="1004" y="1642"/>
                  </a:lnTo>
                  <a:cubicBezTo>
                    <a:pt x="852" y="1794"/>
                    <a:pt x="761" y="1916"/>
                    <a:pt x="700" y="2037"/>
                  </a:cubicBezTo>
                  <a:cubicBezTo>
                    <a:pt x="670" y="2128"/>
                    <a:pt x="639" y="2280"/>
                    <a:pt x="639" y="2463"/>
                  </a:cubicBezTo>
                  <a:lnTo>
                    <a:pt x="639" y="2828"/>
                  </a:lnTo>
                  <a:lnTo>
                    <a:pt x="1126" y="2828"/>
                  </a:lnTo>
                  <a:lnTo>
                    <a:pt x="1126" y="2524"/>
                  </a:lnTo>
                  <a:cubicBezTo>
                    <a:pt x="1126" y="2432"/>
                    <a:pt x="1126" y="2372"/>
                    <a:pt x="1126" y="2311"/>
                  </a:cubicBezTo>
                  <a:cubicBezTo>
                    <a:pt x="1126" y="2280"/>
                    <a:pt x="1126" y="2220"/>
                    <a:pt x="1156" y="2189"/>
                  </a:cubicBezTo>
                  <a:cubicBezTo>
                    <a:pt x="1156" y="2159"/>
                    <a:pt x="1186" y="2098"/>
                    <a:pt x="1217" y="2068"/>
                  </a:cubicBezTo>
                  <a:cubicBezTo>
                    <a:pt x="1247" y="2007"/>
                    <a:pt x="1308" y="1946"/>
                    <a:pt x="1399" y="1855"/>
                  </a:cubicBezTo>
                  <a:lnTo>
                    <a:pt x="1612" y="1642"/>
                  </a:lnTo>
                  <a:cubicBezTo>
                    <a:pt x="1764" y="1490"/>
                    <a:pt x="1885" y="1369"/>
                    <a:pt x="1946" y="1247"/>
                  </a:cubicBezTo>
                  <a:cubicBezTo>
                    <a:pt x="2007" y="1125"/>
                    <a:pt x="2037" y="1004"/>
                    <a:pt x="2037" y="882"/>
                  </a:cubicBezTo>
                  <a:cubicBezTo>
                    <a:pt x="2037" y="609"/>
                    <a:pt x="1946" y="396"/>
                    <a:pt x="1733" y="244"/>
                  </a:cubicBezTo>
                  <a:cubicBezTo>
                    <a:pt x="1551" y="62"/>
                    <a:pt x="1308" y="1"/>
                    <a:pt x="974" y="1"/>
                  </a:cubicBezTo>
                  <a:close/>
                  <a:moveTo>
                    <a:pt x="609" y="3223"/>
                  </a:moveTo>
                  <a:lnTo>
                    <a:pt x="609" y="3861"/>
                  </a:lnTo>
                  <a:lnTo>
                    <a:pt x="1126" y="3861"/>
                  </a:lnTo>
                  <a:lnTo>
                    <a:pt x="1126" y="3223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1273742" y="4547234"/>
              <a:ext cx="119462" cy="134206"/>
            </a:xfrm>
            <a:custGeom>
              <a:avLst/>
              <a:gdLst/>
              <a:ahLst/>
              <a:cxnLst/>
              <a:rect l="l" t="t" r="r" b="b"/>
              <a:pathLst>
                <a:path w="2463" h="2767" extrusionOk="0">
                  <a:moveTo>
                    <a:pt x="1216" y="304"/>
                  </a:moveTo>
                  <a:cubicBezTo>
                    <a:pt x="1490" y="304"/>
                    <a:pt x="1703" y="395"/>
                    <a:pt x="1855" y="578"/>
                  </a:cubicBezTo>
                  <a:cubicBezTo>
                    <a:pt x="2007" y="790"/>
                    <a:pt x="2067" y="1033"/>
                    <a:pt x="2067" y="1368"/>
                  </a:cubicBezTo>
                  <a:cubicBezTo>
                    <a:pt x="2067" y="1702"/>
                    <a:pt x="2007" y="1976"/>
                    <a:pt x="1855" y="2158"/>
                  </a:cubicBezTo>
                  <a:cubicBezTo>
                    <a:pt x="1703" y="2371"/>
                    <a:pt x="1490" y="2462"/>
                    <a:pt x="1216" y="2462"/>
                  </a:cubicBezTo>
                  <a:cubicBezTo>
                    <a:pt x="973" y="2462"/>
                    <a:pt x="760" y="2371"/>
                    <a:pt x="608" y="2158"/>
                  </a:cubicBezTo>
                  <a:cubicBezTo>
                    <a:pt x="456" y="1976"/>
                    <a:pt x="365" y="1702"/>
                    <a:pt x="365" y="1368"/>
                  </a:cubicBezTo>
                  <a:cubicBezTo>
                    <a:pt x="365" y="1033"/>
                    <a:pt x="456" y="790"/>
                    <a:pt x="608" y="578"/>
                  </a:cubicBezTo>
                  <a:cubicBezTo>
                    <a:pt x="760" y="395"/>
                    <a:pt x="973" y="304"/>
                    <a:pt x="1216" y="304"/>
                  </a:cubicBezTo>
                  <a:close/>
                  <a:moveTo>
                    <a:pt x="1216" y="0"/>
                  </a:moveTo>
                  <a:cubicBezTo>
                    <a:pt x="852" y="0"/>
                    <a:pt x="548" y="122"/>
                    <a:pt x="335" y="365"/>
                  </a:cubicBezTo>
                  <a:cubicBezTo>
                    <a:pt x="92" y="638"/>
                    <a:pt x="1" y="973"/>
                    <a:pt x="1" y="1368"/>
                  </a:cubicBezTo>
                  <a:cubicBezTo>
                    <a:pt x="1" y="1793"/>
                    <a:pt x="92" y="2128"/>
                    <a:pt x="335" y="2371"/>
                  </a:cubicBezTo>
                  <a:cubicBezTo>
                    <a:pt x="548" y="2644"/>
                    <a:pt x="852" y="2766"/>
                    <a:pt x="1216" y="2766"/>
                  </a:cubicBezTo>
                  <a:cubicBezTo>
                    <a:pt x="1612" y="2766"/>
                    <a:pt x="1885" y="2644"/>
                    <a:pt x="2128" y="2371"/>
                  </a:cubicBezTo>
                  <a:cubicBezTo>
                    <a:pt x="2341" y="2128"/>
                    <a:pt x="2463" y="1793"/>
                    <a:pt x="2463" y="1368"/>
                  </a:cubicBezTo>
                  <a:cubicBezTo>
                    <a:pt x="2463" y="973"/>
                    <a:pt x="2341" y="638"/>
                    <a:pt x="2128" y="365"/>
                  </a:cubicBezTo>
                  <a:cubicBezTo>
                    <a:pt x="1885" y="122"/>
                    <a:pt x="1612" y="0"/>
                    <a:pt x="1216" y="0"/>
                  </a:cubicBez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1419688" y="4550144"/>
              <a:ext cx="101807" cy="128338"/>
            </a:xfrm>
            <a:custGeom>
              <a:avLst/>
              <a:gdLst/>
              <a:ahLst/>
              <a:cxnLst/>
              <a:rect l="l" t="t" r="r" b="b"/>
              <a:pathLst>
                <a:path w="2099" h="2646" extrusionOk="0">
                  <a:moveTo>
                    <a:pt x="1" y="1"/>
                  </a:moveTo>
                  <a:lnTo>
                    <a:pt x="1" y="2645"/>
                  </a:lnTo>
                  <a:lnTo>
                    <a:pt x="365" y="2645"/>
                  </a:lnTo>
                  <a:lnTo>
                    <a:pt x="365" y="1369"/>
                  </a:lnTo>
                  <a:lnTo>
                    <a:pt x="1642" y="2645"/>
                  </a:lnTo>
                  <a:lnTo>
                    <a:pt x="2098" y="2645"/>
                  </a:lnTo>
                  <a:lnTo>
                    <a:pt x="700" y="1217"/>
                  </a:lnTo>
                  <a:lnTo>
                    <a:pt x="2007" y="1"/>
                  </a:lnTo>
                  <a:lnTo>
                    <a:pt x="1551" y="1"/>
                  </a:lnTo>
                  <a:lnTo>
                    <a:pt x="365" y="1095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1D1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625062" y="3723076"/>
              <a:ext cx="1626143" cy="1260580"/>
            </a:xfrm>
            <a:custGeom>
              <a:avLst/>
              <a:gdLst/>
              <a:ahLst/>
              <a:cxnLst/>
              <a:rect l="l" t="t" r="r" b="b"/>
              <a:pathLst>
                <a:path w="33527" h="25990" extrusionOk="0">
                  <a:moveTo>
                    <a:pt x="0" y="1"/>
                  </a:moveTo>
                  <a:lnTo>
                    <a:pt x="0" y="25989"/>
                  </a:lnTo>
                  <a:lnTo>
                    <a:pt x="33527" y="25989"/>
                  </a:lnTo>
                  <a:lnTo>
                    <a:pt x="335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645675" y="3743738"/>
              <a:ext cx="1587875" cy="1220711"/>
            </a:xfrm>
            <a:custGeom>
              <a:avLst/>
              <a:gdLst/>
              <a:ahLst/>
              <a:cxnLst/>
              <a:rect l="l" t="t" r="r" b="b"/>
              <a:pathLst>
                <a:path w="32738" h="25168" extrusionOk="0">
                  <a:moveTo>
                    <a:pt x="1" y="0"/>
                  </a:moveTo>
                  <a:lnTo>
                    <a:pt x="1" y="25168"/>
                  </a:lnTo>
                  <a:lnTo>
                    <a:pt x="32737" y="25168"/>
                  </a:lnTo>
                  <a:lnTo>
                    <a:pt x="32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9"/>
            <p:cNvSpPr/>
            <p:nvPr/>
          </p:nvSpPr>
          <p:spPr>
            <a:xfrm>
              <a:off x="644220" y="3743738"/>
              <a:ext cx="1587826" cy="128289"/>
            </a:xfrm>
            <a:custGeom>
              <a:avLst/>
              <a:gdLst/>
              <a:ahLst/>
              <a:cxnLst/>
              <a:rect l="l" t="t" r="r" b="b"/>
              <a:pathLst>
                <a:path w="3273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32737" y="2645"/>
                  </a:lnTo>
                  <a:lnTo>
                    <a:pt x="32737" y="0"/>
                  </a:lnTo>
                  <a:close/>
                </a:path>
              </a:pathLst>
            </a:custGeom>
            <a:solidFill>
              <a:srgbClr val="437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9"/>
            <p:cNvSpPr/>
            <p:nvPr/>
          </p:nvSpPr>
          <p:spPr>
            <a:xfrm>
              <a:off x="2122934" y="3759938"/>
              <a:ext cx="92931" cy="92931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0" y="1"/>
                  </a:moveTo>
                  <a:lnTo>
                    <a:pt x="0" y="1916"/>
                  </a:lnTo>
                  <a:lnTo>
                    <a:pt x="1915" y="1916"/>
                  </a:lnTo>
                  <a:lnTo>
                    <a:pt x="1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2134721" y="3771724"/>
              <a:ext cx="69359" cy="69359"/>
            </a:xfrm>
            <a:custGeom>
              <a:avLst/>
              <a:gdLst/>
              <a:ahLst/>
              <a:cxnLst/>
              <a:rect l="l" t="t" r="r" b="b"/>
              <a:pathLst>
                <a:path w="1430" h="1430" fill="none" extrusionOk="0">
                  <a:moveTo>
                    <a:pt x="1" y="1430"/>
                  </a:moveTo>
                  <a:lnTo>
                    <a:pt x="1429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9"/>
            <p:cNvSpPr/>
            <p:nvPr/>
          </p:nvSpPr>
          <p:spPr>
            <a:xfrm>
              <a:off x="2134721" y="3771724"/>
              <a:ext cx="69359" cy="69359"/>
            </a:xfrm>
            <a:custGeom>
              <a:avLst/>
              <a:gdLst/>
              <a:ahLst/>
              <a:cxnLst/>
              <a:rect l="l" t="t" r="r" b="b"/>
              <a:pathLst>
                <a:path w="1430" h="1430" fill="none" extrusionOk="0">
                  <a:moveTo>
                    <a:pt x="1" y="1"/>
                  </a:moveTo>
                  <a:lnTo>
                    <a:pt x="1429" y="143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9"/>
            <p:cNvSpPr/>
            <p:nvPr/>
          </p:nvSpPr>
          <p:spPr>
            <a:xfrm>
              <a:off x="1997602" y="3759938"/>
              <a:ext cx="92931" cy="92931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1" y="1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2015306" y="3777642"/>
              <a:ext cx="57572" cy="57524"/>
            </a:xfrm>
            <a:custGeom>
              <a:avLst/>
              <a:gdLst/>
              <a:ahLst/>
              <a:cxnLst/>
              <a:rect l="l" t="t" r="r" b="b"/>
              <a:pathLst>
                <a:path w="1187" h="1186" fill="none" extrusionOk="0">
                  <a:moveTo>
                    <a:pt x="1" y="1"/>
                  </a:moveTo>
                  <a:lnTo>
                    <a:pt x="1186" y="1"/>
                  </a:lnTo>
                  <a:lnTo>
                    <a:pt x="1186" y="1186"/>
                  </a:lnTo>
                  <a:lnTo>
                    <a:pt x="1" y="118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9"/>
            <p:cNvSpPr/>
            <p:nvPr/>
          </p:nvSpPr>
          <p:spPr>
            <a:xfrm>
              <a:off x="2015306" y="3792386"/>
              <a:ext cx="57572" cy="49"/>
            </a:xfrm>
            <a:custGeom>
              <a:avLst/>
              <a:gdLst/>
              <a:ahLst/>
              <a:cxnLst/>
              <a:rect l="l" t="t" r="r" b="b"/>
              <a:pathLst>
                <a:path w="1187" h="1" fill="none" extrusionOk="0">
                  <a:moveTo>
                    <a:pt x="1" y="0"/>
                  </a:moveTo>
                  <a:lnTo>
                    <a:pt x="1186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9"/>
            <p:cNvSpPr/>
            <p:nvPr/>
          </p:nvSpPr>
          <p:spPr>
            <a:xfrm>
              <a:off x="1872319" y="3759938"/>
              <a:ext cx="92931" cy="92931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0" y="1"/>
                  </a:moveTo>
                  <a:lnTo>
                    <a:pt x="0" y="1916"/>
                  </a:lnTo>
                  <a:lnTo>
                    <a:pt x="1915" y="1916"/>
                  </a:lnTo>
                  <a:lnTo>
                    <a:pt x="19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9"/>
            <p:cNvSpPr/>
            <p:nvPr/>
          </p:nvSpPr>
          <p:spPr>
            <a:xfrm>
              <a:off x="1888519" y="3835117"/>
              <a:ext cx="61986" cy="49"/>
            </a:xfrm>
            <a:custGeom>
              <a:avLst/>
              <a:gdLst/>
              <a:ahLst/>
              <a:cxnLst/>
              <a:rect l="l" t="t" r="r" b="b"/>
              <a:pathLst>
                <a:path w="1278" h="1" fill="none" extrusionOk="0">
                  <a:moveTo>
                    <a:pt x="1" y="1"/>
                  </a:moveTo>
                  <a:lnTo>
                    <a:pt x="1277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9"/>
            <p:cNvSpPr/>
            <p:nvPr/>
          </p:nvSpPr>
          <p:spPr>
            <a:xfrm>
              <a:off x="1011340" y="4585551"/>
              <a:ext cx="855099" cy="241833"/>
            </a:xfrm>
            <a:custGeom>
              <a:avLst/>
              <a:gdLst/>
              <a:ahLst/>
              <a:cxnLst/>
              <a:rect l="l" t="t" r="r" b="b"/>
              <a:pathLst>
                <a:path w="17630" h="4986" fill="none" extrusionOk="0">
                  <a:moveTo>
                    <a:pt x="0" y="0"/>
                  </a:moveTo>
                  <a:lnTo>
                    <a:pt x="17630" y="0"/>
                  </a:lnTo>
                  <a:lnTo>
                    <a:pt x="17630" y="4985"/>
                  </a:lnTo>
                  <a:lnTo>
                    <a:pt x="0" y="498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9"/>
            <p:cNvSpPr/>
            <p:nvPr/>
          </p:nvSpPr>
          <p:spPr>
            <a:xfrm>
              <a:off x="1028995" y="4601751"/>
              <a:ext cx="819741" cy="207930"/>
            </a:xfrm>
            <a:custGeom>
              <a:avLst/>
              <a:gdLst/>
              <a:ahLst/>
              <a:cxnLst/>
              <a:rect l="l" t="t" r="r" b="b"/>
              <a:pathLst>
                <a:path w="16901" h="4287" fill="none" extrusionOk="0">
                  <a:moveTo>
                    <a:pt x="16901" y="1"/>
                  </a:moveTo>
                  <a:lnTo>
                    <a:pt x="16901" y="4286"/>
                  </a:lnTo>
                  <a:lnTo>
                    <a:pt x="1" y="4286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8" name="Google Shape;1548;p39"/>
          <p:cNvSpPr/>
          <p:nvPr/>
        </p:nvSpPr>
        <p:spPr>
          <a:xfrm>
            <a:off x="0" y="2999075"/>
            <a:ext cx="2548734" cy="227126"/>
          </a:xfrm>
          <a:custGeom>
            <a:avLst/>
            <a:gdLst/>
            <a:ahLst/>
            <a:cxnLst/>
            <a:rect l="l" t="t" r="r" b="b"/>
            <a:pathLst>
              <a:path w="25260" h="2251" fill="none" extrusionOk="0">
                <a:moveTo>
                  <a:pt x="25260" y="2250"/>
                </a:moveTo>
                <a:lnTo>
                  <a:pt x="21065" y="1"/>
                </a:lnTo>
                <a:lnTo>
                  <a:pt x="16840" y="2250"/>
                </a:lnTo>
                <a:lnTo>
                  <a:pt x="12645" y="1"/>
                </a:lnTo>
                <a:lnTo>
                  <a:pt x="8451" y="2250"/>
                </a:lnTo>
                <a:lnTo>
                  <a:pt x="4226" y="1"/>
                </a:lnTo>
                <a:lnTo>
                  <a:pt x="1" y="2250"/>
                </a:lnTo>
              </a:path>
            </a:pathLst>
          </a:custGeom>
          <a:noFill/>
          <a:ln w="190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39"/>
          <p:cNvSpPr/>
          <p:nvPr/>
        </p:nvSpPr>
        <p:spPr>
          <a:xfrm>
            <a:off x="9282501" y="1614751"/>
            <a:ext cx="29234" cy="21937"/>
          </a:xfrm>
          <a:custGeom>
            <a:avLst/>
            <a:gdLst/>
            <a:ahLst/>
            <a:cxnLst/>
            <a:rect l="l" t="t" r="r" b="b"/>
            <a:pathLst>
              <a:path w="609" h="457" extrusionOk="0">
                <a:moveTo>
                  <a:pt x="305" y="1"/>
                </a:moveTo>
                <a:cubicBezTo>
                  <a:pt x="1" y="1"/>
                  <a:pt x="1" y="457"/>
                  <a:pt x="305" y="457"/>
                </a:cubicBezTo>
                <a:cubicBezTo>
                  <a:pt x="608" y="457"/>
                  <a:pt x="608" y="1"/>
                  <a:pt x="30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0" name="Google Shape;1550;p39"/>
          <p:cNvSpPr/>
          <p:nvPr/>
        </p:nvSpPr>
        <p:spPr>
          <a:xfrm>
            <a:off x="6947488" y="3748125"/>
            <a:ext cx="1190616" cy="29327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dk1"/>
                </a:solidFill>
                <a:latin typeface="Nanum Gothic Coding"/>
              </a:rPr>
              <a:t>TUESDAY</a:t>
            </a:r>
            <a:endParaRPr b="1" i="0" dirty="0">
              <a:ln>
                <a:noFill/>
              </a:ln>
              <a:solidFill>
                <a:schemeClr val="dk1"/>
              </a:solidFill>
              <a:latin typeface="Nanum Gothic Coding"/>
            </a:endParaRPr>
          </a:p>
        </p:txBody>
      </p:sp>
      <p:sp>
        <p:nvSpPr>
          <p:cNvPr id="1551" name="Google Shape;1551;p39"/>
          <p:cNvSpPr/>
          <p:nvPr/>
        </p:nvSpPr>
        <p:spPr>
          <a:xfrm>
            <a:off x="7431038" y="4403777"/>
            <a:ext cx="223924" cy="148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dk1"/>
                </a:solidFill>
                <a:latin typeface="Inconsolata"/>
              </a:rPr>
              <a:t>OK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2" grpId="0"/>
      <p:bldP spid="142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bấm style 2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4D516C1-59AA-4F7B-9FAC-8196F68F4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8379" y="1686677"/>
            <a:ext cx="4195070" cy="240425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7F4B340-DC6D-43A2-8C16-2000917BEDFA}"/>
              </a:ext>
            </a:extLst>
          </p:cNvPr>
          <p:cNvCxnSpPr/>
          <p:nvPr/>
        </p:nvCxnSpPr>
        <p:spPr>
          <a:xfrm>
            <a:off x="2358189" y="1767332"/>
            <a:ext cx="0" cy="23488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3855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bấm style 3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263325C9-D693-47AB-B82F-5300567F8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375" y="1765637"/>
            <a:ext cx="4074810" cy="232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81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bấm style 4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Chart&#10;&#10;Description automatically generated with medium confidence">
            <a:extLst>
              <a:ext uri="{FF2B5EF4-FFF2-40B4-BE49-F238E27FC236}">
                <a16:creationId xmlns:a16="http://schemas.microsoft.com/office/drawing/2014/main" id="{0838C24C-3594-4CA8-B56E-F38E3E1D7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868" y="1769326"/>
            <a:ext cx="4068700" cy="232655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01597A-B089-4DBD-A100-8C4C4FC98B83}"/>
              </a:ext>
            </a:extLst>
          </p:cNvPr>
          <p:cNvCxnSpPr/>
          <p:nvPr/>
        </p:nvCxnSpPr>
        <p:spPr>
          <a:xfrm>
            <a:off x="2358190" y="1787885"/>
            <a:ext cx="0" cy="22894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E0025D8-124E-4411-A184-5938F6B2A636}"/>
              </a:ext>
            </a:extLst>
          </p:cNvPr>
          <p:cNvCxnSpPr/>
          <p:nvPr/>
        </p:nvCxnSpPr>
        <p:spPr>
          <a:xfrm>
            <a:off x="6600340" y="1762557"/>
            <a:ext cx="0" cy="22525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543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bấm style 5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F773E527-B398-415D-B039-5A4A655A8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632" y="1760761"/>
            <a:ext cx="4087616" cy="232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904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bấm style 6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picture containing line chart&#10;&#10;Description automatically generated">
            <a:extLst>
              <a:ext uri="{FF2B5EF4-FFF2-40B4-BE49-F238E27FC236}">
                <a16:creationId xmlns:a16="http://schemas.microsoft.com/office/drawing/2014/main" id="{FAFB460C-B459-488C-9CC5-3CEEE346C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1599" y="1735956"/>
            <a:ext cx="4112817" cy="235498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AF306A5-3584-442C-92CA-35F3D86E92FD}"/>
              </a:ext>
            </a:extLst>
          </p:cNvPr>
          <p:cNvCxnSpPr/>
          <p:nvPr/>
        </p:nvCxnSpPr>
        <p:spPr>
          <a:xfrm>
            <a:off x="2392565" y="1767332"/>
            <a:ext cx="0" cy="23236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761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bấm style 7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D2FA0464-9800-4080-9B2A-8D26F04A3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122" y="1661677"/>
            <a:ext cx="4263755" cy="242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73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bấm style 8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235026" y="3432726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FCF0E438-18F0-47E5-93A8-22DEB6D25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958" y="1711654"/>
            <a:ext cx="4216655" cy="2406783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AAF797-E93F-4585-BEA9-37875B4262DA}"/>
              </a:ext>
            </a:extLst>
          </p:cNvPr>
          <p:cNvCxnSpPr/>
          <p:nvPr/>
        </p:nvCxnSpPr>
        <p:spPr>
          <a:xfrm>
            <a:off x="2365741" y="1739151"/>
            <a:ext cx="0" cy="2379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50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2021-11-12 15-31-52">
            <a:hlinkClick r:id="" action="ppaction://media"/>
            <a:extLst>
              <a:ext uri="{FF2B5EF4-FFF2-40B4-BE49-F238E27FC236}">
                <a16:creationId xmlns:a16="http://schemas.microsoft.com/office/drawing/2014/main" id="{9BDA8CDA-EC79-4B89-A5F3-AF5D7CBDC2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6160" y="1455560"/>
            <a:ext cx="4807338" cy="2704128"/>
          </a:xfrm>
          <a:prstGeom prst="rect">
            <a:avLst/>
          </a:prstGeom>
        </p:spPr>
      </p:pic>
      <p:sp>
        <p:nvSpPr>
          <p:cNvPr id="19" name="Google Shape;1690;p44">
            <a:extLst>
              <a:ext uri="{FF2B5EF4-FFF2-40B4-BE49-F238E27FC236}">
                <a16:creationId xmlns:a16="http://schemas.microsoft.com/office/drawing/2014/main" id="{F2FDB9B2-A14E-47AB-9757-6A07E1D0794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91270" y="931014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bg1"/>
                </a:solidFill>
              </a:rPr>
              <a:t>Video chơi game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7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9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43"/>
          <p:cNvSpPr txBox="1">
            <a:spLocks noGrp="1"/>
          </p:cNvSpPr>
          <p:nvPr>
            <p:ph type="title"/>
          </p:nvPr>
        </p:nvSpPr>
        <p:spPr>
          <a:xfrm>
            <a:off x="1044176" y="1927500"/>
            <a:ext cx="402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GAME</a:t>
            </a:r>
            <a:endParaRPr dirty="0"/>
          </a:p>
        </p:txBody>
      </p:sp>
      <p:sp>
        <p:nvSpPr>
          <p:cNvPr id="1653" name="Google Shape;1653;p43"/>
          <p:cNvSpPr txBox="1">
            <a:spLocks noGrp="1"/>
          </p:cNvSpPr>
          <p:nvPr>
            <p:ph type="title" idx="2"/>
          </p:nvPr>
        </p:nvSpPr>
        <p:spPr>
          <a:xfrm>
            <a:off x="1044175" y="800298"/>
            <a:ext cx="1905600" cy="10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654" name="Google Shape;1654;p43"/>
          <p:cNvGrpSpPr/>
          <p:nvPr/>
        </p:nvGrpSpPr>
        <p:grpSpPr>
          <a:xfrm>
            <a:off x="5259877" y="2199396"/>
            <a:ext cx="2132910" cy="2335038"/>
            <a:chOff x="5438834" y="2495550"/>
            <a:chExt cx="1862316" cy="2038800"/>
          </a:xfrm>
        </p:grpSpPr>
        <p:sp>
          <p:nvSpPr>
            <p:cNvPr id="1655" name="Google Shape;1655;p43"/>
            <p:cNvSpPr/>
            <p:nvPr/>
          </p:nvSpPr>
          <p:spPr>
            <a:xfrm>
              <a:off x="5438834" y="2495550"/>
              <a:ext cx="1862316" cy="2038800"/>
            </a:xfrm>
            <a:custGeom>
              <a:avLst/>
              <a:gdLst/>
              <a:ahLst/>
              <a:cxnLst/>
              <a:rect l="l" t="t" r="r" b="b"/>
              <a:pathLst>
                <a:path w="20214" h="22129" extrusionOk="0">
                  <a:moveTo>
                    <a:pt x="0" y="1"/>
                  </a:moveTo>
                  <a:lnTo>
                    <a:pt x="0" y="22129"/>
                  </a:lnTo>
                  <a:lnTo>
                    <a:pt x="20213" y="22129"/>
                  </a:lnTo>
                  <a:lnTo>
                    <a:pt x="20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3"/>
            <p:cNvSpPr/>
            <p:nvPr/>
          </p:nvSpPr>
          <p:spPr>
            <a:xfrm>
              <a:off x="5477989" y="2529178"/>
              <a:ext cx="1786769" cy="1971543"/>
            </a:xfrm>
            <a:custGeom>
              <a:avLst/>
              <a:gdLst/>
              <a:ahLst/>
              <a:cxnLst/>
              <a:rect l="l" t="t" r="r" b="b"/>
              <a:pathLst>
                <a:path w="19394" h="21399" extrusionOk="0">
                  <a:moveTo>
                    <a:pt x="1" y="0"/>
                  </a:moveTo>
                  <a:lnTo>
                    <a:pt x="1" y="21399"/>
                  </a:lnTo>
                  <a:lnTo>
                    <a:pt x="19393" y="21399"/>
                  </a:lnTo>
                  <a:lnTo>
                    <a:pt x="193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3"/>
            <p:cNvSpPr/>
            <p:nvPr/>
          </p:nvSpPr>
          <p:spPr>
            <a:xfrm>
              <a:off x="5477989" y="2529178"/>
              <a:ext cx="1789533" cy="246547"/>
            </a:xfrm>
            <a:custGeom>
              <a:avLst/>
              <a:gdLst/>
              <a:ahLst/>
              <a:cxnLst/>
              <a:rect l="l" t="t" r="r" b="b"/>
              <a:pathLst>
                <a:path w="19424" h="2676" extrusionOk="0">
                  <a:moveTo>
                    <a:pt x="1" y="0"/>
                  </a:moveTo>
                  <a:lnTo>
                    <a:pt x="1" y="2675"/>
                  </a:lnTo>
                  <a:lnTo>
                    <a:pt x="19424" y="2675"/>
                  </a:lnTo>
                  <a:lnTo>
                    <a:pt x="19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3"/>
            <p:cNvSpPr/>
            <p:nvPr/>
          </p:nvSpPr>
          <p:spPr>
            <a:xfrm>
              <a:off x="7054617" y="2565570"/>
              <a:ext cx="179285" cy="176526"/>
            </a:xfrm>
            <a:custGeom>
              <a:avLst/>
              <a:gdLst/>
              <a:ahLst/>
              <a:cxnLst/>
              <a:rect l="l" t="t" r="r" b="b"/>
              <a:pathLst>
                <a:path w="1946" h="1916" extrusionOk="0">
                  <a:moveTo>
                    <a:pt x="1" y="0"/>
                  </a:moveTo>
                  <a:lnTo>
                    <a:pt x="1" y="1915"/>
                  </a:lnTo>
                  <a:lnTo>
                    <a:pt x="1946" y="1915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3"/>
            <p:cNvSpPr/>
            <p:nvPr/>
          </p:nvSpPr>
          <p:spPr>
            <a:xfrm>
              <a:off x="7079861" y="2587958"/>
              <a:ext cx="131654" cy="131749"/>
            </a:xfrm>
            <a:custGeom>
              <a:avLst/>
              <a:gdLst/>
              <a:ahLst/>
              <a:cxnLst/>
              <a:rect l="l" t="t" r="r" b="b"/>
              <a:pathLst>
                <a:path w="1429" h="1430" fill="none" extrusionOk="0">
                  <a:moveTo>
                    <a:pt x="0" y="1429"/>
                  </a:moveTo>
                  <a:lnTo>
                    <a:pt x="1429" y="1"/>
                  </a:lnTo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3"/>
            <p:cNvSpPr/>
            <p:nvPr/>
          </p:nvSpPr>
          <p:spPr>
            <a:xfrm>
              <a:off x="7079861" y="2587958"/>
              <a:ext cx="131654" cy="131749"/>
            </a:xfrm>
            <a:custGeom>
              <a:avLst/>
              <a:gdLst/>
              <a:ahLst/>
              <a:cxnLst/>
              <a:rect l="l" t="t" r="r" b="b"/>
              <a:pathLst>
                <a:path w="1429" h="1430" fill="none" extrusionOk="0">
                  <a:moveTo>
                    <a:pt x="0" y="1"/>
                  </a:moveTo>
                  <a:lnTo>
                    <a:pt x="1429" y="1429"/>
                  </a:lnTo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3"/>
            <p:cNvSpPr/>
            <p:nvPr/>
          </p:nvSpPr>
          <p:spPr>
            <a:xfrm>
              <a:off x="6819408" y="2565570"/>
              <a:ext cx="176521" cy="176526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0" y="0"/>
                  </a:moveTo>
                  <a:lnTo>
                    <a:pt x="0" y="1915"/>
                  </a:lnTo>
                  <a:lnTo>
                    <a:pt x="1915" y="1915"/>
                  </a:lnTo>
                  <a:lnTo>
                    <a:pt x="19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3"/>
            <p:cNvSpPr/>
            <p:nvPr/>
          </p:nvSpPr>
          <p:spPr>
            <a:xfrm>
              <a:off x="6853036" y="2599198"/>
              <a:ext cx="109266" cy="109269"/>
            </a:xfrm>
            <a:custGeom>
              <a:avLst/>
              <a:gdLst/>
              <a:ahLst/>
              <a:cxnLst/>
              <a:rect l="l" t="t" r="r" b="b"/>
              <a:pathLst>
                <a:path w="1186" h="1186" fill="none" extrusionOk="0">
                  <a:moveTo>
                    <a:pt x="0" y="0"/>
                  </a:moveTo>
                  <a:lnTo>
                    <a:pt x="1185" y="0"/>
                  </a:lnTo>
                  <a:lnTo>
                    <a:pt x="1185" y="1186"/>
                  </a:lnTo>
                  <a:lnTo>
                    <a:pt x="0" y="1186"/>
                  </a:lnTo>
                  <a:close/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3"/>
            <p:cNvSpPr/>
            <p:nvPr/>
          </p:nvSpPr>
          <p:spPr>
            <a:xfrm>
              <a:off x="6853036" y="2627206"/>
              <a:ext cx="109266" cy="92"/>
            </a:xfrm>
            <a:custGeom>
              <a:avLst/>
              <a:gdLst/>
              <a:ahLst/>
              <a:cxnLst/>
              <a:rect l="l" t="t" r="r" b="b"/>
              <a:pathLst>
                <a:path w="1186" h="1" fill="none" extrusionOk="0">
                  <a:moveTo>
                    <a:pt x="0" y="0"/>
                  </a:moveTo>
                  <a:lnTo>
                    <a:pt x="1185" y="0"/>
                  </a:lnTo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3"/>
            <p:cNvSpPr/>
            <p:nvPr/>
          </p:nvSpPr>
          <p:spPr>
            <a:xfrm>
              <a:off x="6581343" y="2565570"/>
              <a:ext cx="176521" cy="176526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1" y="0"/>
                  </a:moveTo>
                  <a:lnTo>
                    <a:pt x="1" y="1915"/>
                  </a:lnTo>
                  <a:lnTo>
                    <a:pt x="1916" y="1915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3"/>
            <p:cNvSpPr/>
            <p:nvPr/>
          </p:nvSpPr>
          <p:spPr>
            <a:xfrm>
              <a:off x="6609351" y="2708373"/>
              <a:ext cx="120506" cy="92"/>
            </a:xfrm>
            <a:custGeom>
              <a:avLst/>
              <a:gdLst/>
              <a:ahLst/>
              <a:cxnLst/>
              <a:rect l="l" t="t" r="r" b="b"/>
              <a:pathLst>
                <a:path w="1308" h="1" fill="none" extrusionOk="0">
                  <a:moveTo>
                    <a:pt x="1" y="1"/>
                  </a:moveTo>
                  <a:lnTo>
                    <a:pt x="1308" y="1"/>
                  </a:lnTo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3"/>
            <p:cNvSpPr/>
            <p:nvPr/>
          </p:nvSpPr>
          <p:spPr>
            <a:xfrm>
              <a:off x="5651655" y="2949205"/>
              <a:ext cx="644173" cy="644190"/>
            </a:xfrm>
            <a:custGeom>
              <a:avLst/>
              <a:gdLst/>
              <a:ahLst/>
              <a:cxnLst/>
              <a:rect l="l" t="t" r="r" b="b"/>
              <a:pathLst>
                <a:path w="6992" h="6992" fill="none" extrusionOk="0">
                  <a:moveTo>
                    <a:pt x="6991" y="3496"/>
                  </a:moveTo>
                  <a:cubicBezTo>
                    <a:pt x="6991" y="5441"/>
                    <a:pt x="5441" y="6992"/>
                    <a:pt x="3496" y="6992"/>
                  </a:cubicBezTo>
                  <a:cubicBezTo>
                    <a:pt x="1581" y="6992"/>
                    <a:pt x="0" y="5441"/>
                    <a:pt x="0" y="3496"/>
                  </a:cubicBezTo>
                  <a:cubicBezTo>
                    <a:pt x="0" y="1551"/>
                    <a:pt x="1581" y="1"/>
                    <a:pt x="3496" y="1"/>
                  </a:cubicBezTo>
                  <a:cubicBezTo>
                    <a:pt x="5441" y="1"/>
                    <a:pt x="6991" y="1551"/>
                    <a:pt x="6991" y="3496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3"/>
            <p:cNvSpPr/>
            <p:nvPr/>
          </p:nvSpPr>
          <p:spPr>
            <a:xfrm>
              <a:off x="5772069" y="3338460"/>
              <a:ext cx="406109" cy="145754"/>
            </a:xfrm>
            <a:custGeom>
              <a:avLst/>
              <a:gdLst/>
              <a:ahLst/>
              <a:cxnLst/>
              <a:rect l="l" t="t" r="r" b="b"/>
              <a:pathLst>
                <a:path w="4408" h="1582" fill="none" extrusionOk="0">
                  <a:moveTo>
                    <a:pt x="0" y="1"/>
                  </a:moveTo>
                  <a:cubicBezTo>
                    <a:pt x="304" y="913"/>
                    <a:pt x="1186" y="1581"/>
                    <a:pt x="2189" y="1581"/>
                  </a:cubicBezTo>
                  <a:cubicBezTo>
                    <a:pt x="3222" y="1581"/>
                    <a:pt x="4104" y="913"/>
                    <a:pt x="440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3"/>
            <p:cNvSpPr/>
            <p:nvPr/>
          </p:nvSpPr>
          <p:spPr>
            <a:xfrm>
              <a:off x="5805697" y="3142404"/>
              <a:ext cx="70019" cy="103741"/>
            </a:xfrm>
            <a:custGeom>
              <a:avLst/>
              <a:gdLst/>
              <a:ahLst/>
              <a:cxnLst/>
              <a:rect l="l" t="t" r="r" b="b"/>
              <a:pathLst>
                <a:path w="760" h="1126" fill="none" extrusionOk="0">
                  <a:moveTo>
                    <a:pt x="760" y="578"/>
                  </a:moveTo>
                  <a:cubicBezTo>
                    <a:pt x="760" y="882"/>
                    <a:pt x="608" y="1126"/>
                    <a:pt x="395" y="1126"/>
                  </a:cubicBezTo>
                  <a:cubicBezTo>
                    <a:pt x="182" y="1126"/>
                    <a:pt x="0" y="882"/>
                    <a:pt x="0" y="578"/>
                  </a:cubicBezTo>
                  <a:cubicBezTo>
                    <a:pt x="0" y="244"/>
                    <a:pt x="182" y="1"/>
                    <a:pt x="395" y="1"/>
                  </a:cubicBezTo>
                  <a:cubicBezTo>
                    <a:pt x="608" y="1"/>
                    <a:pt x="760" y="244"/>
                    <a:pt x="760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3"/>
            <p:cNvSpPr/>
            <p:nvPr/>
          </p:nvSpPr>
          <p:spPr>
            <a:xfrm>
              <a:off x="6071678" y="3142404"/>
              <a:ext cx="70111" cy="103741"/>
            </a:xfrm>
            <a:custGeom>
              <a:avLst/>
              <a:gdLst/>
              <a:ahLst/>
              <a:cxnLst/>
              <a:rect l="l" t="t" r="r" b="b"/>
              <a:pathLst>
                <a:path w="761" h="1126" fill="none" extrusionOk="0">
                  <a:moveTo>
                    <a:pt x="761" y="578"/>
                  </a:moveTo>
                  <a:cubicBezTo>
                    <a:pt x="761" y="882"/>
                    <a:pt x="609" y="1126"/>
                    <a:pt x="396" y="1126"/>
                  </a:cubicBezTo>
                  <a:cubicBezTo>
                    <a:pt x="183" y="1126"/>
                    <a:pt x="1" y="882"/>
                    <a:pt x="1" y="578"/>
                  </a:cubicBezTo>
                  <a:cubicBezTo>
                    <a:pt x="1" y="244"/>
                    <a:pt x="183" y="1"/>
                    <a:pt x="396" y="1"/>
                  </a:cubicBezTo>
                  <a:cubicBezTo>
                    <a:pt x="609" y="1"/>
                    <a:pt x="761" y="244"/>
                    <a:pt x="761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3"/>
            <p:cNvSpPr/>
            <p:nvPr/>
          </p:nvSpPr>
          <p:spPr>
            <a:xfrm>
              <a:off x="6458165" y="2949205"/>
              <a:ext cx="644173" cy="644190"/>
            </a:xfrm>
            <a:custGeom>
              <a:avLst/>
              <a:gdLst/>
              <a:ahLst/>
              <a:cxnLst/>
              <a:rect l="l" t="t" r="r" b="b"/>
              <a:pathLst>
                <a:path w="6992" h="6992" fill="none" extrusionOk="0">
                  <a:moveTo>
                    <a:pt x="6991" y="3496"/>
                  </a:moveTo>
                  <a:cubicBezTo>
                    <a:pt x="6991" y="5441"/>
                    <a:pt x="5411" y="6992"/>
                    <a:pt x="3496" y="6992"/>
                  </a:cubicBezTo>
                  <a:cubicBezTo>
                    <a:pt x="1550" y="6992"/>
                    <a:pt x="0" y="5441"/>
                    <a:pt x="0" y="3496"/>
                  </a:cubicBezTo>
                  <a:cubicBezTo>
                    <a:pt x="0" y="1551"/>
                    <a:pt x="1550" y="1"/>
                    <a:pt x="3496" y="1"/>
                  </a:cubicBezTo>
                  <a:cubicBezTo>
                    <a:pt x="5411" y="1"/>
                    <a:pt x="6991" y="1551"/>
                    <a:pt x="6991" y="3496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3"/>
            <p:cNvSpPr/>
            <p:nvPr/>
          </p:nvSpPr>
          <p:spPr>
            <a:xfrm>
              <a:off x="6575723" y="3338460"/>
              <a:ext cx="406201" cy="145754"/>
            </a:xfrm>
            <a:custGeom>
              <a:avLst/>
              <a:gdLst/>
              <a:ahLst/>
              <a:cxnLst/>
              <a:rect l="l" t="t" r="r" b="b"/>
              <a:pathLst>
                <a:path w="4409" h="1582" fill="none" extrusionOk="0">
                  <a:moveTo>
                    <a:pt x="1" y="1"/>
                  </a:moveTo>
                  <a:cubicBezTo>
                    <a:pt x="305" y="913"/>
                    <a:pt x="1186" y="1581"/>
                    <a:pt x="2220" y="1581"/>
                  </a:cubicBezTo>
                  <a:cubicBezTo>
                    <a:pt x="3253" y="1581"/>
                    <a:pt x="4104" y="913"/>
                    <a:pt x="440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3"/>
            <p:cNvSpPr/>
            <p:nvPr/>
          </p:nvSpPr>
          <p:spPr>
            <a:xfrm>
              <a:off x="6614971" y="3142404"/>
              <a:ext cx="70111" cy="103741"/>
            </a:xfrm>
            <a:custGeom>
              <a:avLst/>
              <a:gdLst/>
              <a:ahLst/>
              <a:cxnLst/>
              <a:rect l="l" t="t" r="r" b="b"/>
              <a:pathLst>
                <a:path w="761" h="1126" fill="none" extrusionOk="0">
                  <a:moveTo>
                    <a:pt x="760" y="578"/>
                  </a:moveTo>
                  <a:cubicBezTo>
                    <a:pt x="760" y="882"/>
                    <a:pt x="578" y="1126"/>
                    <a:pt x="396" y="1126"/>
                  </a:cubicBezTo>
                  <a:cubicBezTo>
                    <a:pt x="183" y="1126"/>
                    <a:pt x="0" y="882"/>
                    <a:pt x="0" y="578"/>
                  </a:cubicBezTo>
                  <a:cubicBezTo>
                    <a:pt x="0" y="244"/>
                    <a:pt x="183" y="1"/>
                    <a:pt x="396" y="1"/>
                  </a:cubicBezTo>
                  <a:cubicBezTo>
                    <a:pt x="578" y="1"/>
                    <a:pt x="760" y="244"/>
                    <a:pt x="760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3"/>
            <p:cNvSpPr/>
            <p:nvPr/>
          </p:nvSpPr>
          <p:spPr>
            <a:xfrm>
              <a:off x="6878188" y="3142404"/>
              <a:ext cx="70111" cy="103741"/>
            </a:xfrm>
            <a:custGeom>
              <a:avLst/>
              <a:gdLst/>
              <a:ahLst/>
              <a:cxnLst/>
              <a:rect l="l" t="t" r="r" b="b"/>
              <a:pathLst>
                <a:path w="761" h="1126" fill="none" extrusionOk="0">
                  <a:moveTo>
                    <a:pt x="761" y="578"/>
                  </a:moveTo>
                  <a:cubicBezTo>
                    <a:pt x="761" y="882"/>
                    <a:pt x="578" y="1126"/>
                    <a:pt x="365" y="1126"/>
                  </a:cubicBezTo>
                  <a:cubicBezTo>
                    <a:pt x="153" y="1126"/>
                    <a:pt x="1" y="882"/>
                    <a:pt x="1" y="578"/>
                  </a:cubicBezTo>
                  <a:cubicBezTo>
                    <a:pt x="1" y="244"/>
                    <a:pt x="153" y="1"/>
                    <a:pt x="365" y="1"/>
                  </a:cubicBezTo>
                  <a:cubicBezTo>
                    <a:pt x="578" y="1"/>
                    <a:pt x="761" y="244"/>
                    <a:pt x="761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3"/>
            <p:cNvSpPr/>
            <p:nvPr/>
          </p:nvSpPr>
          <p:spPr>
            <a:xfrm>
              <a:off x="5651655" y="3727715"/>
              <a:ext cx="644173" cy="641426"/>
            </a:xfrm>
            <a:custGeom>
              <a:avLst/>
              <a:gdLst/>
              <a:ahLst/>
              <a:cxnLst/>
              <a:rect l="l" t="t" r="r" b="b"/>
              <a:pathLst>
                <a:path w="6992" h="6962" fill="none" extrusionOk="0">
                  <a:moveTo>
                    <a:pt x="6991" y="3496"/>
                  </a:moveTo>
                  <a:cubicBezTo>
                    <a:pt x="6991" y="5411"/>
                    <a:pt x="5441" y="6961"/>
                    <a:pt x="3496" y="6961"/>
                  </a:cubicBezTo>
                  <a:cubicBezTo>
                    <a:pt x="1581" y="6961"/>
                    <a:pt x="0" y="5411"/>
                    <a:pt x="0" y="3496"/>
                  </a:cubicBezTo>
                  <a:cubicBezTo>
                    <a:pt x="0" y="1551"/>
                    <a:pt x="1581" y="1"/>
                    <a:pt x="3496" y="1"/>
                  </a:cubicBezTo>
                  <a:cubicBezTo>
                    <a:pt x="5441" y="1"/>
                    <a:pt x="6991" y="1551"/>
                    <a:pt x="6991" y="3496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3"/>
            <p:cNvSpPr/>
            <p:nvPr/>
          </p:nvSpPr>
          <p:spPr>
            <a:xfrm>
              <a:off x="5772069" y="4114206"/>
              <a:ext cx="406109" cy="148518"/>
            </a:xfrm>
            <a:custGeom>
              <a:avLst/>
              <a:gdLst/>
              <a:ahLst/>
              <a:cxnLst/>
              <a:rect l="l" t="t" r="r" b="b"/>
              <a:pathLst>
                <a:path w="4408" h="1612" fill="none" extrusionOk="0">
                  <a:moveTo>
                    <a:pt x="0" y="0"/>
                  </a:moveTo>
                  <a:cubicBezTo>
                    <a:pt x="304" y="912"/>
                    <a:pt x="1186" y="1611"/>
                    <a:pt x="2189" y="1611"/>
                  </a:cubicBezTo>
                  <a:cubicBezTo>
                    <a:pt x="3222" y="1611"/>
                    <a:pt x="4104" y="912"/>
                    <a:pt x="4408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3"/>
            <p:cNvSpPr/>
            <p:nvPr/>
          </p:nvSpPr>
          <p:spPr>
            <a:xfrm>
              <a:off x="5805697" y="3918150"/>
              <a:ext cx="70019" cy="106505"/>
            </a:xfrm>
            <a:custGeom>
              <a:avLst/>
              <a:gdLst/>
              <a:ahLst/>
              <a:cxnLst/>
              <a:rect l="l" t="t" r="r" b="b"/>
              <a:pathLst>
                <a:path w="760" h="1156" fill="none" extrusionOk="0">
                  <a:moveTo>
                    <a:pt x="760" y="578"/>
                  </a:moveTo>
                  <a:cubicBezTo>
                    <a:pt x="760" y="882"/>
                    <a:pt x="608" y="1156"/>
                    <a:pt x="395" y="1156"/>
                  </a:cubicBezTo>
                  <a:cubicBezTo>
                    <a:pt x="182" y="1156"/>
                    <a:pt x="0" y="882"/>
                    <a:pt x="0" y="578"/>
                  </a:cubicBezTo>
                  <a:cubicBezTo>
                    <a:pt x="0" y="274"/>
                    <a:pt x="182" y="1"/>
                    <a:pt x="395" y="1"/>
                  </a:cubicBezTo>
                  <a:cubicBezTo>
                    <a:pt x="608" y="1"/>
                    <a:pt x="760" y="274"/>
                    <a:pt x="760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3"/>
            <p:cNvSpPr/>
            <p:nvPr/>
          </p:nvSpPr>
          <p:spPr>
            <a:xfrm>
              <a:off x="6071678" y="3918150"/>
              <a:ext cx="70111" cy="106505"/>
            </a:xfrm>
            <a:custGeom>
              <a:avLst/>
              <a:gdLst/>
              <a:ahLst/>
              <a:cxnLst/>
              <a:rect l="l" t="t" r="r" b="b"/>
              <a:pathLst>
                <a:path w="761" h="1156" fill="none" extrusionOk="0">
                  <a:moveTo>
                    <a:pt x="761" y="578"/>
                  </a:moveTo>
                  <a:cubicBezTo>
                    <a:pt x="761" y="882"/>
                    <a:pt x="609" y="1156"/>
                    <a:pt x="396" y="1156"/>
                  </a:cubicBezTo>
                  <a:cubicBezTo>
                    <a:pt x="183" y="1156"/>
                    <a:pt x="1" y="882"/>
                    <a:pt x="1" y="578"/>
                  </a:cubicBezTo>
                  <a:cubicBezTo>
                    <a:pt x="1" y="274"/>
                    <a:pt x="183" y="1"/>
                    <a:pt x="396" y="1"/>
                  </a:cubicBezTo>
                  <a:cubicBezTo>
                    <a:pt x="609" y="1"/>
                    <a:pt x="761" y="274"/>
                    <a:pt x="761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3"/>
            <p:cNvSpPr/>
            <p:nvPr/>
          </p:nvSpPr>
          <p:spPr>
            <a:xfrm>
              <a:off x="6458165" y="3727715"/>
              <a:ext cx="644173" cy="641426"/>
            </a:xfrm>
            <a:custGeom>
              <a:avLst/>
              <a:gdLst/>
              <a:ahLst/>
              <a:cxnLst/>
              <a:rect l="l" t="t" r="r" b="b"/>
              <a:pathLst>
                <a:path w="6992" h="6962" fill="none" extrusionOk="0">
                  <a:moveTo>
                    <a:pt x="6991" y="3496"/>
                  </a:moveTo>
                  <a:cubicBezTo>
                    <a:pt x="6991" y="5411"/>
                    <a:pt x="5411" y="6961"/>
                    <a:pt x="3496" y="6961"/>
                  </a:cubicBezTo>
                  <a:cubicBezTo>
                    <a:pt x="1550" y="6961"/>
                    <a:pt x="0" y="5411"/>
                    <a:pt x="0" y="3496"/>
                  </a:cubicBezTo>
                  <a:cubicBezTo>
                    <a:pt x="0" y="1551"/>
                    <a:pt x="1550" y="1"/>
                    <a:pt x="3496" y="1"/>
                  </a:cubicBezTo>
                  <a:cubicBezTo>
                    <a:pt x="5411" y="1"/>
                    <a:pt x="6991" y="1551"/>
                    <a:pt x="6991" y="3496"/>
                  </a:cubicBezTo>
                  <a:close/>
                </a:path>
              </a:pathLst>
            </a:custGeom>
            <a:noFill/>
            <a:ln w="98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3"/>
            <p:cNvSpPr/>
            <p:nvPr/>
          </p:nvSpPr>
          <p:spPr>
            <a:xfrm>
              <a:off x="6575723" y="4114206"/>
              <a:ext cx="406201" cy="148518"/>
            </a:xfrm>
            <a:custGeom>
              <a:avLst/>
              <a:gdLst/>
              <a:ahLst/>
              <a:cxnLst/>
              <a:rect l="l" t="t" r="r" b="b"/>
              <a:pathLst>
                <a:path w="4409" h="1612" fill="none" extrusionOk="0">
                  <a:moveTo>
                    <a:pt x="1" y="0"/>
                  </a:moveTo>
                  <a:cubicBezTo>
                    <a:pt x="305" y="912"/>
                    <a:pt x="1186" y="1611"/>
                    <a:pt x="2220" y="1611"/>
                  </a:cubicBezTo>
                  <a:cubicBezTo>
                    <a:pt x="3253" y="1611"/>
                    <a:pt x="4104" y="912"/>
                    <a:pt x="4408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3"/>
            <p:cNvSpPr/>
            <p:nvPr/>
          </p:nvSpPr>
          <p:spPr>
            <a:xfrm>
              <a:off x="6614971" y="3918150"/>
              <a:ext cx="70111" cy="106505"/>
            </a:xfrm>
            <a:custGeom>
              <a:avLst/>
              <a:gdLst/>
              <a:ahLst/>
              <a:cxnLst/>
              <a:rect l="l" t="t" r="r" b="b"/>
              <a:pathLst>
                <a:path w="761" h="1156" fill="none" extrusionOk="0">
                  <a:moveTo>
                    <a:pt x="760" y="578"/>
                  </a:moveTo>
                  <a:cubicBezTo>
                    <a:pt x="760" y="882"/>
                    <a:pt x="578" y="1156"/>
                    <a:pt x="396" y="1156"/>
                  </a:cubicBezTo>
                  <a:cubicBezTo>
                    <a:pt x="183" y="1156"/>
                    <a:pt x="0" y="882"/>
                    <a:pt x="0" y="578"/>
                  </a:cubicBezTo>
                  <a:cubicBezTo>
                    <a:pt x="0" y="274"/>
                    <a:pt x="183" y="1"/>
                    <a:pt x="396" y="1"/>
                  </a:cubicBezTo>
                  <a:cubicBezTo>
                    <a:pt x="578" y="1"/>
                    <a:pt x="760" y="274"/>
                    <a:pt x="760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3"/>
            <p:cNvSpPr/>
            <p:nvPr/>
          </p:nvSpPr>
          <p:spPr>
            <a:xfrm>
              <a:off x="6878188" y="3918150"/>
              <a:ext cx="70111" cy="106505"/>
            </a:xfrm>
            <a:custGeom>
              <a:avLst/>
              <a:gdLst/>
              <a:ahLst/>
              <a:cxnLst/>
              <a:rect l="l" t="t" r="r" b="b"/>
              <a:pathLst>
                <a:path w="761" h="1156" fill="none" extrusionOk="0">
                  <a:moveTo>
                    <a:pt x="761" y="578"/>
                  </a:moveTo>
                  <a:cubicBezTo>
                    <a:pt x="761" y="882"/>
                    <a:pt x="578" y="1156"/>
                    <a:pt x="365" y="1156"/>
                  </a:cubicBezTo>
                  <a:cubicBezTo>
                    <a:pt x="153" y="1156"/>
                    <a:pt x="1" y="882"/>
                    <a:pt x="1" y="578"/>
                  </a:cubicBezTo>
                  <a:cubicBezTo>
                    <a:pt x="1" y="274"/>
                    <a:pt x="153" y="1"/>
                    <a:pt x="365" y="1"/>
                  </a:cubicBezTo>
                  <a:cubicBezTo>
                    <a:pt x="578" y="1"/>
                    <a:pt x="761" y="274"/>
                    <a:pt x="761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2" name="Google Shape;1682;p43"/>
          <p:cNvGrpSpPr/>
          <p:nvPr/>
        </p:nvGrpSpPr>
        <p:grpSpPr>
          <a:xfrm rot="-4371424" flipH="1">
            <a:off x="5995963" y="1115550"/>
            <a:ext cx="573904" cy="945562"/>
            <a:chOff x="1279175" y="2762450"/>
            <a:chExt cx="644426" cy="1061755"/>
          </a:xfrm>
        </p:grpSpPr>
        <p:sp>
          <p:nvSpPr>
            <p:cNvPr id="1683" name="Google Shape;1683;p43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3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73582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1" grpId="0"/>
      <p:bldP spid="165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Lớp Dinosaur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9F03CDD-9B5F-4209-A109-13E76F10C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653" y="1443528"/>
            <a:ext cx="7672694" cy="328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41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41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VAI TRÒ CỦA CÁC THÀNH VIÊN</a:t>
            </a:r>
            <a:endParaRPr dirty="0">
              <a:latin typeface="Montserrat" panose="00000500000000000000" pitchFamily="50" charset="0"/>
            </a:endParaRPr>
          </a:p>
        </p:txBody>
      </p:sp>
      <p:sp>
        <p:nvSpPr>
          <p:cNvPr id="1566" name="Google Shape;1566;p41"/>
          <p:cNvSpPr txBox="1">
            <a:spLocks noGrp="1"/>
          </p:cNvSpPr>
          <p:nvPr>
            <p:ph type="subTitle" idx="1"/>
          </p:nvPr>
        </p:nvSpPr>
        <p:spPr>
          <a:xfrm>
            <a:off x="767701" y="2050072"/>
            <a:ext cx="25392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Montserrat" panose="00000500000000000000" pitchFamily="50" charset="0"/>
              </a:rPr>
              <a:t>NGUYỄN THẾ ĐIỆP</a:t>
            </a:r>
            <a:endParaRPr sz="1600" dirty="0">
              <a:latin typeface="Montserrat" panose="00000500000000000000" pitchFamily="50" charset="0"/>
            </a:endParaRPr>
          </a:p>
        </p:txBody>
      </p:sp>
      <p:sp>
        <p:nvSpPr>
          <p:cNvPr id="1567" name="Google Shape;1567;p41"/>
          <p:cNvSpPr txBox="1">
            <a:spLocks noGrp="1"/>
          </p:cNvSpPr>
          <p:nvPr>
            <p:ph type="subTitle" idx="2"/>
          </p:nvPr>
        </p:nvSpPr>
        <p:spPr>
          <a:xfrm>
            <a:off x="3308730" y="2050067"/>
            <a:ext cx="2537400" cy="3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600" dirty="0">
                <a:latin typeface="Montserrat" panose="00000500000000000000" pitchFamily="50" charset="0"/>
              </a:rPr>
              <a:t>NGUYỄN HUY HOÀNG</a:t>
            </a:r>
            <a:endParaRPr sz="1600" dirty="0">
              <a:latin typeface="Montserrat" panose="00000500000000000000" pitchFamily="50" charset="0"/>
            </a:endParaRPr>
          </a:p>
        </p:txBody>
      </p:sp>
      <p:sp>
        <p:nvSpPr>
          <p:cNvPr id="1570" name="Google Shape;1570;p41"/>
          <p:cNvSpPr txBox="1">
            <a:spLocks noGrp="1"/>
          </p:cNvSpPr>
          <p:nvPr>
            <p:ph type="subTitle" idx="5"/>
          </p:nvPr>
        </p:nvSpPr>
        <p:spPr>
          <a:xfrm>
            <a:off x="767694" y="2412079"/>
            <a:ext cx="2539200" cy="16057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Lên ý tưởng chọn game, tìm kiếm source, hình ảnh, thiết lập hình ảnh, tham gia đưa ra ý tưởng, code trong quá trình làm ra game.Làm slide+báo cáo</a:t>
            </a:r>
            <a:endParaRPr dirty="0"/>
          </a:p>
        </p:txBody>
      </p:sp>
      <p:sp>
        <p:nvSpPr>
          <p:cNvPr id="1571" name="Google Shape;1571;p41"/>
          <p:cNvSpPr txBox="1">
            <a:spLocks noGrp="1"/>
          </p:cNvSpPr>
          <p:nvPr>
            <p:ph type="subTitle" idx="6"/>
          </p:nvPr>
        </p:nvSpPr>
        <p:spPr>
          <a:xfrm>
            <a:off x="3308728" y="2412074"/>
            <a:ext cx="2537400" cy="13830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Tìm kiếm source, hình ảnh, thiết lập hình ảnh, tham gia đưa ra ý tưởng, code trong quá trình làm ra game. Làm báo cáo</a:t>
            </a:r>
            <a:endParaRPr dirty="0"/>
          </a:p>
        </p:txBody>
      </p:sp>
      <p:sp>
        <p:nvSpPr>
          <p:cNvPr id="1574" name="Google Shape;1574;p41"/>
          <p:cNvSpPr txBox="1">
            <a:spLocks noGrp="1"/>
          </p:cNvSpPr>
          <p:nvPr>
            <p:ph type="title" idx="9"/>
          </p:nvPr>
        </p:nvSpPr>
        <p:spPr>
          <a:xfrm>
            <a:off x="768638" y="1398800"/>
            <a:ext cx="25392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575" name="Google Shape;1575;p41"/>
          <p:cNvSpPr txBox="1">
            <a:spLocks noGrp="1"/>
          </p:cNvSpPr>
          <p:nvPr>
            <p:ph type="title" idx="13"/>
          </p:nvPr>
        </p:nvSpPr>
        <p:spPr>
          <a:xfrm>
            <a:off x="3309666" y="1401925"/>
            <a:ext cx="25374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578" name="Google Shape;1578;p41"/>
          <p:cNvSpPr txBox="1">
            <a:spLocks noGrp="1"/>
          </p:cNvSpPr>
          <p:nvPr>
            <p:ph type="subTitle" idx="16"/>
          </p:nvPr>
        </p:nvSpPr>
        <p:spPr>
          <a:xfrm>
            <a:off x="5846130" y="2050068"/>
            <a:ext cx="25356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Montserrat" panose="00000500000000000000" pitchFamily="50" charset="0"/>
              </a:rPr>
              <a:t>ĐỖ MAI LY</a:t>
            </a:r>
            <a:endParaRPr sz="1600" dirty="0">
              <a:latin typeface="Montserrat" panose="00000500000000000000" pitchFamily="50" charset="0"/>
            </a:endParaRPr>
          </a:p>
        </p:txBody>
      </p:sp>
      <p:sp>
        <p:nvSpPr>
          <p:cNvPr id="1580" name="Google Shape;1580;p41"/>
          <p:cNvSpPr txBox="1">
            <a:spLocks noGrp="1"/>
          </p:cNvSpPr>
          <p:nvPr>
            <p:ph type="subTitle" idx="18"/>
          </p:nvPr>
        </p:nvSpPr>
        <p:spPr>
          <a:xfrm>
            <a:off x="5846133" y="2412074"/>
            <a:ext cx="2535600" cy="13830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</a:t>
            </a:r>
            <a:r>
              <a:rPr lang="en" dirty="0"/>
              <a:t>ìm kiếm source, hình ảnh, thiết lập hình ảnh, người viết gõ code chính, đưa ra ý tưởng và code trong quá trình làm game.Làm báo cáo</a:t>
            </a:r>
            <a:endParaRPr dirty="0"/>
          </a:p>
        </p:txBody>
      </p:sp>
      <p:sp>
        <p:nvSpPr>
          <p:cNvPr id="1582" name="Google Shape;1582;p41"/>
          <p:cNvSpPr txBox="1">
            <a:spLocks noGrp="1"/>
          </p:cNvSpPr>
          <p:nvPr>
            <p:ph type="title" idx="20"/>
          </p:nvPr>
        </p:nvSpPr>
        <p:spPr>
          <a:xfrm>
            <a:off x="5847066" y="1401950"/>
            <a:ext cx="25356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584" name="Google Shape;1584;p41"/>
          <p:cNvGrpSpPr/>
          <p:nvPr/>
        </p:nvGrpSpPr>
        <p:grpSpPr>
          <a:xfrm rot="-2113278">
            <a:off x="8548776" y="3467824"/>
            <a:ext cx="573880" cy="945523"/>
            <a:chOff x="1279175" y="2762450"/>
            <a:chExt cx="644426" cy="1061755"/>
          </a:xfrm>
        </p:grpSpPr>
        <p:sp>
          <p:nvSpPr>
            <p:cNvPr id="1585" name="Google Shape;1585;p41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1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1571;p41">
            <a:extLst>
              <a:ext uri="{FF2B5EF4-FFF2-40B4-BE49-F238E27FC236}">
                <a16:creationId xmlns:a16="http://schemas.microsoft.com/office/drawing/2014/main" id="{1D2E8F96-12F0-48DF-B202-A967B9BD7841}"/>
              </a:ext>
            </a:extLst>
          </p:cNvPr>
          <p:cNvSpPr txBox="1">
            <a:spLocks/>
          </p:cNvSpPr>
          <p:nvPr/>
        </p:nvSpPr>
        <p:spPr>
          <a:xfrm>
            <a:off x="749901" y="3940591"/>
            <a:ext cx="7789082" cy="783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consolata"/>
              <a:buNone/>
              <a:defRPr sz="1400" b="0" i="0" u="none" strike="noStrike" cap="none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consolata"/>
              <a:buNone/>
              <a:defRPr sz="1400" b="0" i="0" u="none" strike="noStrike" cap="none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consolata"/>
              <a:buNone/>
              <a:defRPr sz="1400" b="0" i="0" u="none" strike="noStrike" cap="none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consolata"/>
              <a:buNone/>
              <a:defRPr sz="1400" b="0" i="0" u="none" strike="noStrike" cap="none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consolata"/>
              <a:buNone/>
              <a:defRPr sz="1400" b="0" i="0" u="none" strike="noStrike" cap="none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consolata"/>
              <a:buNone/>
              <a:defRPr sz="1400" b="0" i="0" u="none" strike="noStrike" cap="none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consolata"/>
              <a:buNone/>
              <a:defRPr sz="1400" b="0" i="0" u="none" strike="noStrike" cap="none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consolata"/>
              <a:buNone/>
              <a:defRPr sz="1400" b="0" i="0" u="none" strike="noStrike" cap="none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consolata"/>
              <a:buNone/>
              <a:defRPr sz="1400" b="0" i="0" u="none" strike="noStrike" cap="none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code </a:t>
            </a:r>
            <a:r>
              <a:rPr lang="en-US" dirty="0" err="1"/>
              <a:t>làm</a:t>
            </a:r>
            <a:r>
              <a:rPr lang="en-US" dirty="0"/>
              <a:t> ra game,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ba</a:t>
            </a:r>
            <a:r>
              <a:rPr lang="en-US" dirty="0"/>
              <a:t> thành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discord,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Đỗ</a:t>
            </a:r>
            <a:r>
              <a:rPr lang="en-US" dirty="0"/>
              <a:t> Mai Ly livestream code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ba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xuống</a:t>
            </a:r>
            <a:r>
              <a:rPr lang="en-US" dirty="0"/>
              <a:t> </a:t>
            </a:r>
            <a:r>
              <a:rPr lang="en-US" dirty="0" err="1"/>
              <a:t>dưới</a:t>
            </a:r>
            <a:r>
              <a:rPr lang="en-US" dirty="0"/>
              <a:t>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thành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đều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gia.Phần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cáo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3 chia ra để </a:t>
            </a:r>
            <a:r>
              <a:rPr lang="en-US" dirty="0" err="1"/>
              <a:t>làm</a:t>
            </a:r>
            <a:r>
              <a:rPr lang="en-US"/>
              <a:t>.</a:t>
            </a:r>
            <a:endParaRPr lang="vi-V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5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5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5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" grpId="0" build="p"/>
      <p:bldP spid="1567" grpId="0" build="p"/>
      <p:bldP spid="1570" grpId="0" build="p"/>
      <p:bldP spid="1571" grpId="0" build="p"/>
      <p:bldP spid="1574" grpId="0"/>
      <p:bldP spid="1575" grpId="0"/>
      <p:bldP spid="1578" grpId="0" build="p"/>
      <p:bldP spid="1580" grpId="0" build="p"/>
      <p:bldP spid="1582" grpId="0"/>
      <p:bldP spid="4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Lớp Dinosaur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0C8476C-E467-472A-9B51-90A8F4D10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458" y="1305453"/>
            <a:ext cx="6610443" cy="338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60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Lớp Dinosaur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F8053C-DA98-46DF-88A5-7F42D125D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90" y="1792598"/>
            <a:ext cx="7965619" cy="248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06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Lớp Dinosaur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22FEEB0-A326-48AD-ADCF-B5AFE6C9E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5" y="1415759"/>
            <a:ext cx="7377077" cy="317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46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Lớp CLOUD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6B4D72F-1A47-427E-AC05-7F79A4A49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84" y="1740517"/>
            <a:ext cx="7939031" cy="257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00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Lớp Obstacle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EEA5A3E-8BB1-4F0C-84CB-F87A8417F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53" y="1836729"/>
            <a:ext cx="7982093" cy="236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14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Các Obstacle kế thừa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3625427-1AFC-4A65-A298-CE3157BEB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523" y="1412016"/>
            <a:ext cx="7191447" cy="318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1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Hàm Score và Background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9DA6FF6-067D-4D97-8A33-4DF50C095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656" y="1614856"/>
            <a:ext cx="7836687" cy="284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718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Hàm Menu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993E156-2A4B-4506-8099-C20C52670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66" y="1426598"/>
            <a:ext cx="8001218" cy="323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144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5" name="Google Shape;3105;p75"/>
          <p:cNvSpPr txBox="1">
            <a:spLocks noGrp="1"/>
          </p:cNvSpPr>
          <p:nvPr>
            <p:ph type="title"/>
          </p:nvPr>
        </p:nvSpPr>
        <p:spPr>
          <a:xfrm>
            <a:off x="2579863" y="767938"/>
            <a:ext cx="3984300" cy="11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106" name="Google Shape;3106;p75"/>
          <p:cNvSpPr txBox="1">
            <a:spLocks noGrp="1"/>
          </p:cNvSpPr>
          <p:nvPr>
            <p:ph type="subTitle" idx="1"/>
          </p:nvPr>
        </p:nvSpPr>
        <p:spPr>
          <a:xfrm>
            <a:off x="2332694" y="2142669"/>
            <a:ext cx="4635900" cy="8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lt1"/>
                </a:solidFill>
              </a:rPr>
              <a:t>Do you have any questions?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3107" name="Google Shape;3107;p75"/>
          <p:cNvSpPr/>
          <p:nvPr/>
        </p:nvSpPr>
        <p:spPr>
          <a:xfrm>
            <a:off x="3229285" y="2927785"/>
            <a:ext cx="594600" cy="5946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8" name="Google Shape;3108;p75"/>
          <p:cNvSpPr/>
          <p:nvPr/>
        </p:nvSpPr>
        <p:spPr>
          <a:xfrm>
            <a:off x="3930010" y="2927785"/>
            <a:ext cx="594600" cy="5946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9" name="Google Shape;3109;p75"/>
          <p:cNvSpPr/>
          <p:nvPr/>
        </p:nvSpPr>
        <p:spPr>
          <a:xfrm>
            <a:off x="4630735" y="2927785"/>
            <a:ext cx="594600" cy="5946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0" name="Google Shape;3110;p75"/>
          <p:cNvSpPr/>
          <p:nvPr/>
        </p:nvSpPr>
        <p:spPr>
          <a:xfrm>
            <a:off x="5331460" y="2927785"/>
            <a:ext cx="594600" cy="5946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" name="Google Shape;3112;p75"/>
          <p:cNvSpPr/>
          <p:nvPr/>
        </p:nvSpPr>
        <p:spPr>
          <a:xfrm>
            <a:off x="3353930" y="30520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13" name="Google Shape;3113;p75"/>
          <p:cNvGrpSpPr/>
          <p:nvPr/>
        </p:nvGrpSpPr>
        <p:grpSpPr>
          <a:xfrm>
            <a:off x="4065577" y="3052240"/>
            <a:ext cx="346056" cy="345674"/>
            <a:chOff x="3303268" y="3817349"/>
            <a:chExt cx="346056" cy="345674"/>
          </a:xfrm>
        </p:grpSpPr>
        <p:sp>
          <p:nvSpPr>
            <p:cNvPr id="3114" name="Google Shape;3114;p75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5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5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5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8" name="Google Shape;3118;p75"/>
          <p:cNvGrpSpPr/>
          <p:nvPr/>
        </p:nvGrpSpPr>
        <p:grpSpPr>
          <a:xfrm>
            <a:off x="4754991" y="3052240"/>
            <a:ext cx="346056" cy="345674"/>
            <a:chOff x="3752358" y="3817349"/>
            <a:chExt cx="346056" cy="345674"/>
          </a:xfrm>
        </p:grpSpPr>
        <p:sp>
          <p:nvSpPr>
            <p:cNvPr id="3119" name="Google Shape;3119;p75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5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5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5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3" name="Google Shape;3123;p75"/>
          <p:cNvGrpSpPr/>
          <p:nvPr/>
        </p:nvGrpSpPr>
        <p:grpSpPr>
          <a:xfrm>
            <a:off x="5455714" y="3052240"/>
            <a:ext cx="346056" cy="345674"/>
            <a:chOff x="2238181" y="4120624"/>
            <a:chExt cx="346056" cy="345674"/>
          </a:xfrm>
        </p:grpSpPr>
        <p:grpSp>
          <p:nvGrpSpPr>
            <p:cNvPr id="3124" name="Google Shape;3124;p75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3125" name="Google Shape;3125;p75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75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27" name="Google Shape;3127;p75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8" name="Google Shape;3128;p75"/>
          <p:cNvSpPr/>
          <p:nvPr/>
        </p:nvSpPr>
        <p:spPr>
          <a:xfrm>
            <a:off x="6649625" y="4235088"/>
            <a:ext cx="2548734" cy="227126"/>
          </a:xfrm>
          <a:custGeom>
            <a:avLst/>
            <a:gdLst/>
            <a:ahLst/>
            <a:cxnLst/>
            <a:rect l="l" t="t" r="r" b="b"/>
            <a:pathLst>
              <a:path w="25260" h="2251" fill="none" extrusionOk="0">
                <a:moveTo>
                  <a:pt x="25260" y="2250"/>
                </a:moveTo>
                <a:lnTo>
                  <a:pt x="21065" y="1"/>
                </a:lnTo>
                <a:lnTo>
                  <a:pt x="16840" y="2250"/>
                </a:lnTo>
                <a:lnTo>
                  <a:pt x="12645" y="1"/>
                </a:lnTo>
                <a:lnTo>
                  <a:pt x="8451" y="2250"/>
                </a:lnTo>
                <a:lnTo>
                  <a:pt x="4226" y="1"/>
                </a:lnTo>
                <a:lnTo>
                  <a:pt x="1" y="2250"/>
                </a:lnTo>
              </a:path>
            </a:pathLst>
          </a:custGeom>
          <a:noFill/>
          <a:ln w="190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9" name="Google Shape;3129;p75"/>
          <p:cNvGrpSpPr/>
          <p:nvPr/>
        </p:nvGrpSpPr>
        <p:grpSpPr>
          <a:xfrm>
            <a:off x="298358" y="1279679"/>
            <a:ext cx="1818178" cy="1772370"/>
            <a:chOff x="6806125" y="2999329"/>
            <a:chExt cx="1749594" cy="1705514"/>
          </a:xfrm>
        </p:grpSpPr>
        <p:sp>
          <p:nvSpPr>
            <p:cNvPr id="3130" name="Google Shape;3130;p75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5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5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5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5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75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75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7" name="Google Shape;3137;p75"/>
          <p:cNvGrpSpPr/>
          <p:nvPr/>
        </p:nvGrpSpPr>
        <p:grpSpPr>
          <a:xfrm>
            <a:off x="731200" y="1752300"/>
            <a:ext cx="827136" cy="827136"/>
            <a:chOff x="2115375" y="3396150"/>
            <a:chExt cx="827136" cy="827136"/>
          </a:xfrm>
        </p:grpSpPr>
        <p:sp>
          <p:nvSpPr>
            <p:cNvPr id="3138" name="Google Shape;3138;p75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75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75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75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2" name="Google Shape;3142;p75"/>
          <p:cNvGrpSpPr/>
          <p:nvPr/>
        </p:nvGrpSpPr>
        <p:grpSpPr>
          <a:xfrm rot="-3750900" flipH="1">
            <a:off x="7400910" y="2019797"/>
            <a:ext cx="644403" cy="1061717"/>
            <a:chOff x="1279175" y="2762450"/>
            <a:chExt cx="644426" cy="1061755"/>
          </a:xfrm>
        </p:grpSpPr>
        <p:sp>
          <p:nvSpPr>
            <p:cNvPr id="3143" name="Google Shape;3143;p75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rgbClr val="4375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75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9298B78-785F-4414-9F8D-A80682AC39AF}"/>
              </a:ext>
            </a:extLst>
          </p:cNvPr>
          <p:cNvSpPr/>
          <p:nvPr/>
        </p:nvSpPr>
        <p:spPr>
          <a:xfrm>
            <a:off x="2184815" y="3588848"/>
            <a:ext cx="4635900" cy="594600"/>
          </a:xfrm>
          <a:prstGeom prst="rect">
            <a:avLst/>
          </a:prstGeom>
          <a:solidFill>
            <a:srgbClr val="4375C9"/>
          </a:solidFill>
          <a:ln>
            <a:solidFill>
              <a:srgbClr val="4375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40"/>
          <p:cNvSpPr txBox="1">
            <a:spLocks noGrp="1"/>
          </p:cNvSpPr>
          <p:nvPr>
            <p:ph type="body" idx="1"/>
          </p:nvPr>
        </p:nvSpPr>
        <p:spPr>
          <a:xfrm>
            <a:off x="713225" y="1467900"/>
            <a:ext cx="7717500" cy="30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ĐÂY LÀ MỘT TỰA GAME QUEN THUỘC CỦA MỖI CHÚNG TA KHI MẤT MẠNG</a:t>
            </a:r>
            <a:endParaRPr dirty="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n-US" sz="11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1100" b="1" dirty="0">
                <a:solidFill>
                  <a:srgbClr val="202122"/>
                </a:solidFill>
                <a:effectLst/>
                <a:latin typeface="Inconsolata" pitchFamily="1" charset="0"/>
                <a:ea typeface="Inconsolata" pitchFamily="1" charset="0"/>
              </a:rPr>
              <a:t>Dinosaur game </a:t>
            </a:r>
            <a:r>
              <a:rPr lang="en-US" sz="1100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</a:rPr>
              <a:t> </a:t>
            </a:r>
            <a:r>
              <a:rPr lang="en-US" sz="1100" dirty="0">
                <a:solidFill>
                  <a:schemeClr val="dk1"/>
                </a:solidFill>
              </a:rPr>
              <a:t>hay </a:t>
            </a:r>
            <a:r>
              <a:rPr lang="en-US" sz="1100" dirty="0" err="1">
                <a:solidFill>
                  <a:schemeClr val="dk1"/>
                </a:solidFill>
              </a:rPr>
              <a:t>còn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gọi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là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b="1" dirty="0">
                <a:solidFill>
                  <a:srgbClr val="202122"/>
                </a:solidFill>
                <a:effectLst/>
                <a:latin typeface="Inconsolata" pitchFamily="1" charset="0"/>
                <a:ea typeface="Inconsolata" pitchFamily="1" charset="0"/>
              </a:rPr>
              <a:t>Dino Chrome</a:t>
            </a:r>
            <a:r>
              <a:rPr lang="en-US" sz="1100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người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chơi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sẽ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vào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vai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một</a:t>
            </a:r>
            <a:r>
              <a:rPr lang="en-US" sz="1100" dirty="0">
                <a:solidFill>
                  <a:schemeClr val="dk1"/>
                </a:solidFill>
              </a:rPr>
              <a:t> con </a:t>
            </a:r>
            <a:r>
              <a:rPr lang="en-US" sz="1100" dirty="0" err="1">
                <a:solidFill>
                  <a:schemeClr val="dk1"/>
                </a:solidFill>
              </a:rPr>
              <a:t>khủng</a:t>
            </a:r>
            <a:r>
              <a:rPr lang="en-US" sz="1100" dirty="0">
                <a:solidFill>
                  <a:schemeClr val="dk1"/>
                </a:solidFill>
              </a:rPr>
              <a:t> long </a:t>
            </a:r>
            <a:r>
              <a:rPr lang="en-US" sz="1100" dirty="0" err="1">
                <a:solidFill>
                  <a:schemeClr val="dk1"/>
                </a:solidFill>
              </a:rPr>
              <a:t>bạo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chúa</a:t>
            </a:r>
            <a:r>
              <a:rPr lang="en-US" sz="1100" dirty="0">
                <a:solidFill>
                  <a:schemeClr val="dk1"/>
                </a:solidFill>
              </a:rPr>
              <a:t> T-Rex </a:t>
            </a:r>
            <a:r>
              <a:rPr lang="en-US" sz="1100" dirty="0" err="1">
                <a:solidFill>
                  <a:schemeClr val="dk1"/>
                </a:solidFill>
              </a:rPr>
              <a:t>dưới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dạng</a:t>
            </a:r>
            <a:r>
              <a:rPr lang="en-US" sz="1100" dirty="0">
                <a:solidFill>
                  <a:schemeClr val="dk1"/>
                </a:solidFill>
              </a:rPr>
              <a:t> pixel</a:t>
            </a: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n-US" sz="1100" dirty="0" err="1">
                <a:solidFill>
                  <a:schemeClr val="dk1"/>
                </a:solidFill>
              </a:rPr>
              <a:t>Với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b="1" dirty="0" err="1">
                <a:solidFill>
                  <a:schemeClr val="dk1"/>
                </a:solidFill>
              </a:rPr>
              <a:t>cảnh</a:t>
            </a:r>
            <a:r>
              <a:rPr lang="en-US" sz="1100" b="1" dirty="0">
                <a:solidFill>
                  <a:schemeClr val="dk1"/>
                </a:solidFill>
              </a:rPr>
              <a:t> </a:t>
            </a:r>
            <a:r>
              <a:rPr lang="en-US" sz="1100" b="1" dirty="0" err="1">
                <a:solidFill>
                  <a:schemeClr val="dk1"/>
                </a:solidFill>
              </a:rPr>
              <a:t>quan</a:t>
            </a:r>
            <a:r>
              <a:rPr lang="en-US" sz="1100" b="1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cuộn</a:t>
            </a:r>
            <a:r>
              <a:rPr lang="en-US" sz="1100" dirty="0"/>
              <a:t>, </a:t>
            </a:r>
            <a:r>
              <a:rPr lang="en-US" sz="1100" dirty="0" err="1"/>
              <a:t>chạy</a:t>
            </a:r>
            <a:r>
              <a:rPr lang="en-US" sz="1100" dirty="0"/>
              <a:t> </a:t>
            </a:r>
            <a:r>
              <a:rPr lang="en-US" sz="1100" dirty="0" err="1"/>
              <a:t>liên</a:t>
            </a:r>
            <a:r>
              <a:rPr lang="en-US" sz="1100" dirty="0"/>
              <a:t> </a:t>
            </a:r>
            <a:r>
              <a:rPr lang="en-US" sz="1100" dirty="0" err="1"/>
              <a:t>tục</a:t>
            </a:r>
            <a:r>
              <a:rPr lang="en-US" sz="1100" dirty="0"/>
              <a:t> </a:t>
            </a:r>
            <a:r>
              <a:rPr lang="en-US" sz="1100" dirty="0" err="1"/>
              <a:t>từ</a:t>
            </a:r>
            <a:r>
              <a:rPr lang="en-US" sz="1100" dirty="0"/>
              <a:t> </a:t>
            </a:r>
            <a:r>
              <a:rPr lang="en-US" sz="1100" dirty="0" err="1"/>
              <a:t>phải</a:t>
            </a:r>
            <a:r>
              <a:rPr lang="en-US" sz="1100" dirty="0"/>
              <a:t> sang </a:t>
            </a:r>
            <a:r>
              <a:rPr lang="en-US" sz="1100" dirty="0" err="1"/>
              <a:t>trái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n-US" sz="1100" dirty="0" err="1">
                <a:solidFill>
                  <a:schemeClr val="dk1"/>
                </a:solidFill>
              </a:rPr>
              <a:t>Người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chơi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phải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điều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khiển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khủng</a:t>
            </a:r>
            <a:r>
              <a:rPr lang="en-US" sz="1100" dirty="0">
                <a:solidFill>
                  <a:schemeClr val="dk1"/>
                </a:solidFill>
              </a:rPr>
              <a:t> long T-Rex </a:t>
            </a:r>
            <a:r>
              <a:rPr lang="en-US" sz="1100" dirty="0" err="1">
                <a:solidFill>
                  <a:schemeClr val="dk1"/>
                </a:solidFill>
              </a:rPr>
              <a:t>vượt</a:t>
            </a:r>
            <a:r>
              <a:rPr lang="en-US" sz="1100" dirty="0">
                <a:solidFill>
                  <a:schemeClr val="dk1"/>
                </a:solidFill>
              </a:rPr>
              <a:t> qua </a:t>
            </a:r>
            <a:r>
              <a:rPr lang="en-US" sz="1100" dirty="0" err="1">
                <a:solidFill>
                  <a:schemeClr val="dk1"/>
                </a:solidFill>
              </a:rPr>
              <a:t>các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chướng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ngại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vật</a:t>
            </a:r>
            <a:r>
              <a:rPr lang="en-US" sz="1100" dirty="0">
                <a:solidFill>
                  <a:schemeClr val="dk1"/>
                </a:solidFill>
              </a:rPr>
              <a:t> đã </a:t>
            </a:r>
            <a:r>
              <a:rPr lang="en-US" sz="1100" dirty="0" err="1">
                <a:solidFill>
                  <a:schemeClr val="dk1"/>
                </a:solidFill>
              </a:rPr>
              <a:t>được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thiết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lập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sẵn</a:t>
            </a:r>
            <a:r>
              <a:rPr lang="en-US" sz="1100" dirty="0">
                <a:solidFill>
                  <a:schemeClr val="dk1"/>
                </a:solidFill>
              </a:rPr>
              <a:t>.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n-US" sz="1100" b="1" dirty="0" err="1">
                <a:uFill>
                  <a:noFill/>
                </a:uFill>
              </a:rPr>
              <a:t>Điểm</a:t>
            </a:r>
            <a:r>
              <a:rPr lang="en-US" sz="1100" b="1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của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người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chơi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được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tính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dựa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theo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thời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gian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mà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người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chơi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không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bị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va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vào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các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chướng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ngại</a:t>
            </a:r>
            <a:r>
              <a:rPr lang="en-US" sz="1100" dirty="0">
                <a:uFill>
                  <a:noFill/>
                </a:uFill>
              </a:rPr>
              <a:t> </a:t>
            </a:r>
            <a:r>
              <a:rPr lang="en-US" sz="1100" dirty="0" err="1">
                <a:uFill>
                  <a:noFill/>
                </a:uFill>
              </a:rPr>
              <a:t>vật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n" sz="1100" b="1" dirty="0">
                <a:solidFill>
                  <a:schemeClr val="dk1"/>
                </a:solidFill>
              </a:rPr>
              <a:t>Các chức năng chính trong trò chơi</a:t>
            </a:r>
            <a:r>
              <a:rPr lang="en" sz="1100" dirty="0">
                <a:solidFill>
                  <a:schemeClr val="dk1"/>
                </a:solidFill>
              </a:rPr>
              <a:t>: </a:t>
            </a:r>
            <a:endParaRPr sz="1100" dirty="0">
              <a:solidFill>
                <a:schemeClr val="dk1"/>
              </a:solidFill>
            </a:endParaRPr>
          </a:p>
          <a:p>
            <a:pPr marL="9144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n-US" sz="1100" dirty="0">
                <a:solidFill>
                  <a:schemeClr val="dk1"/>
                </a:solidFill>
              </a:rPr>
              <a:t>B</a:t>
            </a:r>
            <a:r>
              <a:rPr lang="en" sz="1100" dirty="0">
                <a:solidFill>
                  <a:schemeClr val="dk1"/>
                </a:solidFill>
              </a:rPr>
              <a:t>ấm phím mũi tên </a:t>
            </a:r>
            <a:r>
              <a:rPr lang="en" sz="1100" b="1" dirty="0">
                <a:solidFill>
                  <a:schemeClr val="dk1"/>
                </a:solidFill>
              </a:rPr>
              <a:t>LÊN</a:t>
            </a:r>
            <a:r>
              <a:rPr lang="en" sz="1100" dirty="0">
                <a:solidFill>
                  <a:schemeClr val="dk1"/>
                </a:solidFill>
              </a:rPr>
              <a:t> hoặc </a:t>
            </a:r>
            <a:r>
              <a:rPr lang="en" sz="1100" b="1" dirty="0">
                <a:solidFill>
                  <a:schemeClr val="dk1"/>
                </a:solidFill>
              </a:rPr>
              <a:t>SPACE </a:t>
            </a:r>
            <a:r>
              <a:rPr lang="en-US" sz="1100" dirty="0"/>
              <a:t>để </a:t>
            </a:r>
            <a:r>
              <a:rPr lang="en-US" sz="1100" dirty="0" err="1"/>
              <a:t>nhảy</a:t>
            </a:r>
            <a:r>
              <a:rPr lang="en-US" sz="1100" dirty="0"/>
              <a:t> </a:t>
            </a:r>
            <a:r>
              <a:rPr lang="en-US" sz="1100" dirty="0" err="1"/>
              <a:t>lên</a:t>
            </a:r>
            <a:r>
              <a:rPr lang="en-US" sz="1100" dirty="0"/>
              <a:t> </a:t>
            </a:r>
            <a:r>
              <a:rPr lang="en-US" sz="1100" dirty="0" err="1"/>
              <a:t>và</a:t>
            </a:r>
            <a:r>
              <a:rPr lang="en-US" sz="1100" dirty="0"/>
              <a:t> </a:t>
            </a:r>
            <a:r>
              <a:rPr lang="en-US" sz="1100" dirty="0" err="1"/>
              <a:t>mũi</a:t>
            </a:r>
            <a:r>
              <a:rPr lang="en-US" sz="1100" dirty="0"/>
              <a:t> </a:t>
            </a:r>
            <a:r>
              <a:rPr lang="en-US" sz="1100" dirty="0" err="1"/>
              <a:t>tên</a:t>
            </a:r>
            <a:r>
              <a:rPr lang="en-US" sz="1100" dirty="0"/>
              <a:t> </a:t>
            </a:r>
            <a:r>
              <a:rPr lang="en-US" sz="1100" b="1" dirty="0"/>
              <a:t>XUỐNG</a:t>
            </a:r>
            <a:r>
              <a:rPr lang="en-US" sz="1100" dirty="0"/>
              <a:t> để </a:t>
            </a:r>
            <a:r>
              <a:rPr lang="en-US" sz="1100" dirty="0" err="1"/>
              <a:t>cúi</a:t>
            </a:r>
            <a:endParaRPr lang="en-US" sz="1100" dirty="0">
              <a:solidFill>
                <a:schemeClr val="dk1"/>
              </a:solidFill>
            </a:endParaRPr>
          </a:p>
          <a:p>
            <a:pPr marL="9144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n-US" sz="1100" dirty="0">
                <a:solidFill>
                  <a:schemeClr val="dk1"/>
                </a:solidFill>
              </a:rPr>
              <a:t>Sau </a:t>
            </a:r>
            <a:r>
              <a:rPr lang="en-US" sz="1100" dirty="0" err="1">
                <a:solidFill>
                  <a:schemeClr val="dk1"/>
                </a:solidFill>
              </a:rPr>
              <a:t>khi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va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chạm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vào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chướng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ngại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vật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màn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chơi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sẽ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dừng</a:t>
            </a:r>
            <a:r>
              <a:rPr lang="en-US" sz="1100" dirty="0">
                <a:solidFill>
                  <a:schemeClr val="dk1"/>
                </a:solidFill>
              </a:rPr>
              <a:t>, </a:t>
            </a:r>
            <a:r>
              <a:rPr lang="en-US" sz="1100" dirty="0" err="1">
                <a:solidFill>
                  <a:schemeClr val="dk1"/>
                </a:solidFill>
              </a:rPr>
              <a:t>điểm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của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người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chơi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sẽ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được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hiện</a:t>
            </a:r>
            <a:r>
              <a:rPr lang="en-US" sz="1100" dirty="0">
                <a:solidFill>
                  <a:schemeClr val="dk1"/>
                </a:solidFill>
              </a:rPr>
              <a:t> ra </a:t>
            </a:r>
            <a:r>
              <a:rPr lang="en-US" sz="1100" dirty="0" err="1">
                <a:solidFill>
                  <a:schemeClr val="dk1"/>
                </a:solidFill>
              </a:rPr>
              <a:t>sau</a:t>
            </a:r>
            <a:r>
              <a:rPr lang="en-US" sz="1100" dirty="0">
                <a:solidFill>
                  <a:schemeClr val="dk1"/>
                </a:solidFill>
              </a:rPr>
              <a:t>. </a:t>
            </a:r>
            <a:r>
              <a:rPr lang="en-US" sz="1100" dirty="0" err="1">
                <a:solidFill>
                  <a:schemeClr val="dk1"/>
                </a:solidFill>
              </a:rPr>
              <a:t>Màn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hình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sẽ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hiện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lên</a:t>
            </a:r>
            <a:r>
              <a:rPr lang="en-US" sz="1100" dirty="0">
                <a:solidFill>
                  <a:schemeClr val="dk1"/>
                </a:solidFill>
              </a:rPr>
              <a:t> Score </a:t>
            </a:r>
            <a:r>
              <a:rPr lang="en-US" sz="1100" dirty="0" err="1">
                <a:solidFill>
                  <a:schemeClr val="dk1"/>
                </a:solidFill>
              </a:rPr>
              <a:t>của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người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chơi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trong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màn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chơi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trước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chữ</a:t>
            </a:r>
            <a:r>
              <a:rPr lang="en-US" sz="1100" dirty="0">
                <a:solidFill>
                  <a:schemeClr val="dk1"/>
                </a:solidFill>
              </a:rPr>
              <a:t> press any key to restart and 0 – 8 to change style. </a:t>
            </a:r>
          </a:p>
          <a:p>
            <a:pPr marL="9144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n" sz="1100" dirty="0">
                <a:solidFill>
                  <a:schemeClr val="dk1"/>
                </a:solidFill>
              </a:rPr>
              <a:t>Bấm các phím 0 – 8 trên keyboard để thay đổi hình ảnh của chú khủng long, lúc đó chú khủng long sẽ có thêm các vũ khí khác nhau để trang trí. </a:t>
            </a:r>
            <a:endParaRPr sz="1100" dirty="0">
              <a:solidFill>
                <a:schemeClr val="dk1"/>
              </a:solidFill>
            </a:endParaRPr>
          </a:p>
          <a:p>
            <a:pPr marL="9144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n" sz="1100" dirty="0">
                <a:solidFill>
                  <a:schemeClr val="dk1"/>
                </a:solidFill>
              </a:rPr>
              <a:t>Thời gian chơi càng lâu tốc độ của trò chơi sẽ càng nhanh cho đến khi người chơi va chạm vào chướng ngại vật.</a:t>
            </a:r>
            <a:endParaRPr sz="1100" dirty="0">
              <a:solidFill>
                <a:schemeClr val="dk1"/>
              </a:solidFill>
            </a:endParaRPr>
          </a:p>
        </p:txBody>
      </p:sp>
      <p:sp>
        <p:nvSpPr>
          <p:cNvPr id="1557" name="Google Shape;1557;p40"/>
          <p:cNvSpPr txBox="1">
            <a:spLocks noGrp="1"/>
          </p:cNvSpPr>
          <p:nvPr>
            <p:ph type="title"/>
          </p:nvPr>
        </p:nvSpPr>
        <p:spPr>
          <a:xfrm>
            <a:off x="713225" y="419675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 panose="00000500000000000000" pitchFamily="50" charset="0"/>
              </a:rPr>
              <a:t>NỘI DUNG ĐỀ TÀI</a:t>
            </a:r>
            <a:endParaRPr dirty="0">
              <a:latin typeface="Montserrat" panose="00000500000000000000" pitchFamily="50" charset="0"/>
            </a:endParaRPr>
          </a:p>
        </p:txBody>
      </p:sp>
      <p:grpSp>
        <p:nvGrpSpPr>
          <p:cNvPr id="1558" name="Google Shape;1558;p40"/>
          <p:cNvGrpSpPr/>
          <p:nvPr/>
        </p:nvGrpSpPr>
        <p:grpSpPr>
          <a:xfrm rot="-7406951">
            <a:off x="6365005" y="371153"/>
            <a:ext cx="573930" cy="945606"/>
            <a:chOff x="1279175" y="2762450"/>
            <a:chExt cx="644426" cy="1061755"/>
          </a:xfrm>
        </p:grpSpPr>
        <p:sp>
          <p:nvSpPr>
            <p:cNvPr id="1559" name="Google Shape;1559;p40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5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42"/>
          <p:cNvSpPr txBox="1">
            <a:spLocks noGrp="1"/>
          </p:cNvSpPr>
          <p:nvPr>
            <p:ph type="title"/>
          </p:nvPr>
        </p:nvSpPr>
        <p:spPr>
          <a:xfrm flipH="1">
            <a:off x="4878338" y="2733450"/>
            <a:ext cx="28986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" dirty="0">
                <a:latin typeface="Inconsolata" pitchFamily="1" charset="0"/>
                <a:ea typeface="Inconsolata" pitchFamily="1" charset="0"/>
              </a:rPr>
              <a:t>NGUYỄN THẾ ĐIỆP </a:t>
            </a:r>
            <a:endParaRPr dirty="0">
              <a:latin typeface="Inconsolata" pitchFamily="1" charset="0"/>
              <a:ea typeface="Inconsolata" pitchFamily="1" charset="0"/>
            </a:endParaRPr>
          </a:p>
        </p:txBody>
      </p:sp>
      <p:sp>
        <p:nvSpPr>
          <p:cNvPr id="1592" name="Google Shape;1592;p42"/>
          <p:cNvSpPr txBox="1">
            <a:spLocks noGrp="1"/>
          </p:cNvSpPr>
          <p:nvPr>
            <p:ph type="subTitle" idx="1"/>
          </p:nvPr>
        </p:nvSpPr>
        <p:spPr>
          <a:xfrm flipH="1">
            <a:off x="3221138" y="1031850"/>
            <a:ext cx="4555800" cy="16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sz="2000" dirty="0"/>
              <a:t>“Trong một lần máy mình mất mạng thì mình thấy game dino chrome hiện ra đúng lúc đang bí ý tưởng. Từ đó trong đầu mình hiện ra ý tưởng này”</a:t>
            </a:r>
            <a:endParaRPr sz="20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93" name="Google Shape;1593;p42"/>
          <p:cNvGrpSpPr/>
          <p:nvPr/>
        </p:nvGrpSpPr>
        <p:grpSpPr>
          <a:xfrm>
            <a:off x="1012931" y="2368993"/>
            <a:ext cx="2333217" cy="2161298"/>
            <a:chOff x="1391875" y="2481200"/>
            <a:chExt cx="2132545" cy="1975412"/>
          </a:xfrm>
        </p:grpSpPr>
        <p:sp>
          <p:nvSpPr>
            <p:cNvPr id="1594" name="Google Shape;1594;p42"/>
            <p:cNvSpPr/>
            <p:nvPr/>
          </p:nvSpPr>
          <p:spPr>
            <a:xfrm>
              <a:off x="1391875" y="2481200"/>
              <a:ext cx="1921392" cy="1487799"/>
            </a:xfrm>
            <a:custGeom>
              <a:avLst/>
              <a:gdLst/>
              <a:ahLst/>
              <a:cxnLst/>
              <a:rect l="l" t="t" r="r" b="b"/>
              <a:pathLst>
                <a:path w="42039" h="32554" extrusionOk="0">
                  <a:moveTo>
                    <a:pt x="1" y="0"/>
                  </a:moveTo>
                  <a:lnTo>
                    <a:pt x="1" y="32554"/>
                  </a:lnTo>
                  <a:lnTo>
                    <a:pt x="42038" y="32554"/>
                  </a:lnTo>
                  <a:lnTo>
                    <a:pt x="420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2"/>
            <p:cNvSpPr/>
            <p:nvPr/>
          </p:nvSpPr>
          <p:spPr>
            <a:xfrm>
              <a:off x="1414133" y="2503412"/>
              <a:ext cx="1875505" cy="1443376"/>
            </a:xfrm>
            <a:custGeom>
              <a:avLst/>
              <a:gdLst/>
              <a:ahLst/>
              <a:cxnLst/>
              <a:rect l="l" t="t" r="r" b="b"/>
              <a:pathLst>
                <a:path w="41035" h="31582" extrusionOk="0">
                  <a:moveTo>
                    <a:pt x="0" y="1"/>
                  </a:moveTo>
                  <a:lnTo>
                    <a:pt x="0" y="31582"/>
                  </a:lnTo>
                  <a:lnTo>
                    <a:pt x="41034" y="31582"/>
                  </a:lnTo>
                  <a:lnTo>
                    <a:pt x="410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2"/>
            <p:cNvSpPr/>
            <p:nvPr/>
          </p:nvSpPr>
          <p:spPr>
            <a:xfrm>
              <a:off x="1415504" y="2503412"/>
              <a:ext cx="1875505" cy="152875"/>
            </a:xfrm>
            <a:custGeom>
              <a:avLst/>
              <a:gdLst/>
              <a:ahLst/>
              <a:cxnLst/>
              <a:rect l="l" t="t" r="r" b="b"/>
              <a:pathLst>
                <a:path w="41035" h="3345" extrusionOk="0">
                  <a:moveTo>
                    <a:pt x="1" y="1"/>
                  </a:moveTo>
                  <a:lnTo>
                    <a:pt x="41035" y="1"/>
                  </a:lnTo>
                  <a:lnTo>
                    <a:pt x="41035" y="3344"/>
                  </a:lnTo>
                  <a:lnTo>
                    <a:pt x="1" y="3344"/>
                  </a:lnTo>
                  <a:close/>
                </a:path>
              </a:pathLst>
            </a:custGeom>
            <a:gradFill>
              <a:gsLst>
                <a:gs pos="0">
                  <a:srgbClr val="9223EE"/>
                </a:gs>
                <a:gs pos="100000">
                  <a:schemeClr val="accent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2"/>
            <p:cNvSpPr/>
            <p:nvPr/>
          </p:nvSpPr>
          <p:spPr>
            <a:xfrm>
              <a:off x="1415504" y="2656245"/>
              <a:ext cx="1874134" cy="46"/>
            </a:xfrm>
            <a:custGeom>
              <a:avLst/>
              <a:gdLst/>
              <a:ahLst/>
              <a:cxnLst/>
              <a:rect l="l" t="t" r="r" b="b"/>
              <a:pathLst>
                <a:path w="41005" h="1" fill="none" extrusionOk="0">
                  <a:moveTo>
                    <a:pt x="1" y="0"/>
                  </a:moveTo>
                  <a:lnTo>
                    <a:pt x="41004" y="0"/>
                  </a:lnTo>
                </a:path>
              </a:pathLst>
            </a:custGeom>
            <a:solidFill>
              <a:schemeClr val="lt1"/>
            </a:solidFill>
            <a:ln w="8350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2"/>
            <p:cNvSpPr/>
            <p:nvPr/>
          </p:nvSpPr>
          <p:spPr>
            <a:xfrm>
              <a:off x="3158972" y="2521465"/>
              <a:ext cx="112571" cy="112565"/>
            </a:xfrm>
            <a:custGeom>
              <a:avLst/>
              <a:gdLst/>
              <a:ahLst/>
              <a:cxnLst/>
              <a:rect l="l" t="t" r="r" b="b"/>
              <a:pathLst>
                <a:path w="2463" h="2463" extrusionOk="0">
                  <a:moveTo>
                    <a:pt x="0" y="1"/>
                  </a:moveTo>
                  <a:lnTo>
                    <a:pt x="0" y="2463"/>
                  </a:lnTo>
                  <a:lnTo>
                    <a:pt x="2462" y="2463"/>
                  </a:lnTo>
                  <a:lnTo>
                    <a:pt x="24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2"/>
            <p:cNvSpPr/>
            <p:nvPr/>
          </p:nvSpPr>
          <p:spPr>
            <a:xfrm>
              <a:off x="3175608" y="2536776"/>
              <a:ext cx="77881" cy="79202"/>
            </a:xfrm>
            <a:custGeom>
              <a:avLst/>
              <a:gdLst/>
              <a:ahLst/>
              <a:cxnLst/>
              <a:rect l="l" t="t" r="r" b="b"/>
              <a:pathLst>
                <a:path w="1704" h="1733" fill="none" extrusionOk="0">
                  <a:moveTo>
                    <a:pt x="1" y="1733"/>
                  </a:moveTo>
                  <a:lnTo>
                    <a:pt x="1703" y="0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2"/>
            <p:cNvSpPr/>
            <p:nvPr/>
          </p:nvSpPr>
          <p:spPr>
            <a:xfrm>
              <a:off x="3175608" y="2536776"/>
              <a:ext cx="77881" cy="79202"/>
            </a:xfrm>
            <a:custGeom>
              <a:avLst/>
              <a:gdLst/>
              <a:ahLst/>
              <a:cxnLst/>
              <a:rect l="l" t="t" r="r" b="b"/>
              <a:pathLst>
                <a:path w="1704" h="1733" fill="none" extrusionOk="0">
                  <a:moveTo>
                    <a:pt x="1" y="0"/>
                  </a:moveTo>
                  <a:lnTo>
                    <a:pt x="1703" y="1733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2"/>
            <p:cNvSpPr/>
            <p:nvPr/>
          </p:nvSpPr>
          <p:spPr>
            <a:xfrm>
              <a:off x="3010297" y="2521465"/>
              <a:ext cx="113988" cy="112565"/>
            </a:xfrm>
            <a:custGeom>
              <a:avLst/>
              <a:gdLst/>
              <a:ahLst/>
              <a:cxnLst/>
              <a:rect l="l" t="t" r="r" b="b"/>
              <a:pathLst>
                <a:path w="2494" h="2463" extrusionOk="0">
                  <a:moveTo>
                    <a:pt x="1" y="1"/>
                  </a:moveTo>
                  <a:lnTo>
                    <a:pt x="1" y="2463"/>
                  </a:lnTo>
                  <a:lnTo>
                    <a:pt x="2493" y="2463"/>
                  </a:lnTo>
                  <a:lnTo>
                    <a:pt x="2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2"/>
            <p:cNvSpPr/>
            <p:nvPr/>
          </p:nvSpPr>
          <p:spPr>
            <a:xfrm>
              <a:off x="3033926" y="2543723"/>
              <a:ext cx="66729" cy="66726"/>
            </a:xfrm>
            <a:custGeom>
              <a:avLst/>
              <a:gdLst/>
              <a:ahLst/>
              <a:cxnLst/>
              <a:rect l="l" t="t" r="r" b="b"/>
              <a:pathLst>
                <a:path w="1460" h="1460" fill="none" extrusionOk="0">
                  <a:moveTo>
                    <a:pt x="1" y="0"/>
                  </a:moveTo>
                  <a:lnTo>
                    <a:pt x="1459" y="0"/>
                  </a:lnTo>
                  <a:lnTo>
                    <a:pt x="1459" y="1459"/>
                  </a:lnTo>
                  <a:lnTo>
                    <a:pt x="1" y="1459"/>
                  </a:lnTo>
                  <a:close/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2"/>
            <p:cNvSpPr/>
            <p:nvPr/>
          </p:nvSpPr>
          <p:spPr>
            <a:xfrm>
              <a:off x="3033926" y="2560359"/>
              <a:ext cx="66729" cy="46"/>
            </a:xfrm>
            <a:custGeom>
              <a:avLst/>
              <a:gdLst/>
              <a:ahLst/>
              <a:cxnLst/>
              <a:rect l="l" t="t" r="r" b="b"/>
              <a:pathLst>
                <a:path w="1460" h="1" fill="none" extrusionOk="0">
                  <a:moveTo>
                    <a:pt x="1" y="1"/>
                  </a:moveTo>
                  <a:lnTo>
                    <a:pt x="1459" y="1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2"/>
            <p:cNvSpPr/>
            <p:nvPr/>
          </p:nvSpPr>
          <p:spPr>
            <a:xfrm>
              <a:off x="2863039" y="2521465"/>
              <a:ext cx="112571" cy="112565"/>
            </a:xfrm>
            <a:custGeom>
              <a:avLst/>
              <a:gdLst/>
              <a:ahLst/>
              <a:cxnLst/>
              <a:rect l="l" t="t" r="r" b="b"/>
              <a:pathLst>
                <a:path w="2463" h="2463" extrusionOk="0">
                  <a:moveTo>
                    <a:pt x="1" y="1"/>
                  </a:moveTo>
                  <a:lnTo>
                    <a:pt x="1" y="2463"/>
                  </a:lnTo>
                  <a:lnTo>
                    <a:pt x="2463" y="2463"/>
                  </a:lnTo>
                  <a:lnTo>
                    <a:pt x="24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2"/>
            <p:cNvSpPr/>
            <p:nvPr/>
          </p:nvSpPr>
          <p:spPr>
            <a:xfrm>
              <a:off x="2882509" y="2611775"/>
              <a:ext cx="73676" cy="46"/>
            </a:xfrm>
            <a:custGeom>
              <a:avLst/>
              <a:gdLst/>
              <a:ahLst/>
              <a:cxnLst/>
              <a:rect l="l" t="t" r="r" b="b"/>
              <a:pathLst>
                <a:path w="1612" h="1" fill="none" extrusionOk="0">
                  <a:moveTo>
                    <a:pt x="0" y="0"/>
                  </a:moveTo>
                  <a:lnTo>
                    <a:pt x="1611" y="0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2"/>
            <p:cNvSpPr/>
            <p:nvPr/>
          </p:nvSpPr>
          <p:spPr>
            <a:xfrm>
              <a:off x="3179813" y="2656245"/>
              <a:ext cx="118102" cy="1297494"/>
            </a:xfrm>
            <a:custGeom>
              <a:avLst/>
              <a:gdLst/>
              <a:ahLst/>
              <a:cxnLst/>
              <a:rect l="l" t="t" r="r" b="b"/>
              <a:pathLst>
                <a:path w="2584" h="28390" fill="none" extrusionOk="0">
                  <a:moveTo>
                    <a:pt x="0" y="0"/>
                  </a:moveTo>
                  <a:lnTo>
                    <a:pt x="2584" y="0"/>
                  </a:lnTo>
                  <a:lnTo>
                    <a:pt x="2584" y="28390"/>
                  </a:lnTo>
                  <a:lnTo>
                    <a:pt x="0" y="28390"/>
                  </a:lnTo>
                  <a:close/>
                </a:path>
              </a:pathLst>
            </a:custGeom>
            <a:solidFill>
              <a:schemeClr val="lt1"/>
            </a:solidFill>
            <a:ln w="8350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2"/>
            <p:cNvSpPr/>
            <p:nvPr/>
          </p:nvSpPr>
          <p:spPr>
            <a:xfrm>
              <a:off x="3210343" y="2689563"/>
              <a:ext cx="55623" cy="40355"/>
            </a:xfrm>
            <a:custGeom>
              <a:avLst/>
              <a:gdLst/>
              <a:ahLst/>
              <a:cxnLst/>
              <a:rect l="l" t="t" r="r" b="b"/>
              <a:pathLst>
                <a:path w="1217" h="883" extrusionOk="0">
                  <a:moveTo>
                    <a:pt x="609" y="1"/>
                  </a:moveTo>
                  <a:lnTo>
                    <a:pt x="1" y="882"/>
                  </a:lnTo>
                  <a:lnTo>
                    <a:pt x="1217" y="882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2"/>
            <p:cNvSpPr/>
            <p:nvPr/>
          </p:nvSpPr>
          <p:spPr>
            <a:xfrm>
              <a:off x="3179813" y="2760404"/>
              <a:ext cx="118102" cy="46"/>
            </a:xfrm>
            <a:custGeom>
              <a:avLst/>
              <a:gdLst/>
              <a:ahLst/>
              <a:cxnLst/>
              <a:rect l="l" t="t" r="r" b="b"/>
              <a:pathLst>
                <a:path w="2584" h="1" fill="none" extrusionOk="0">
                  <a:moveTo>
                    <a:pt x="0" y="1"/>
                  </a:moveTo>
                  <a:lnTo>
                    <a:pt x="2584" y="1"/>
                  </a:lnTo>
                </a:path>
              </a:pathLst>
            </a:custGeom>
            <a:noFill/>
            <a:ln w="8350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2"/>
            <p:cNvSpPr/>
            <p:nvPr/>
          </p:nvSpPr>
          <p:spPr>
            <a:xfrm>
              <a:off x="1500239" y="2721510"/>
              <a:ext cx="1919976" cy="1489216"/>
            </a:xfrm>
            <a:custGeom>
              <a:avLst/>
              <a:gdLst/>
              <a:ahLst/>
              <a:cxnLst/>
              <a:rect l="l" t="t" r="r" b="b"/>
              <a:pathLst>
                <a:path w="42008" h="32585" extrusionOk="0">
                  <a:moveTo>
                    <a:pt x="1" y="1"/>
                  </a:moveTo>
                  <a:lnTo>
                    <a:pt x="1" y="32585"/>
                  </a:lnTo>
                  <a:lnTo>
                    <a:pt x="42008" y="32585"/>
                  </a:lnTo>
                  <a:lnTo>
                    <a:pt x="420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2"/>
            <p:cNvSpPr/>
            <p:nvPr/>
          </p:nvSpPr>
          <p:spPr>
            <a:xfrm>
              <a:off x="1523868" y="2745139"/>
              <a:ext cx="1875505" cy="1443376"/>
            </a:xfrm>
            <a:custGeom>
              <a:avLst/>
              <a:gdLst/>
              <a:ahLst/>
              <a:cxnLst/>
              <a:rect l="l" t="t" r="r" b="b"/>
              <a:pathLst>
                <a:path w="41035" h="31582" extrusionOk="0">
                  <a:moveTo>
                    <a:pt x="0" y="0"/>
                  </a:moveTo>
                  <a:lnTo>
                    <a:pt x="0" y="31581"/>
                  </a:lnTo>
                  <a:lnTo>
                    <a:pt x="41035" y="31581"/>
                  </a:lnTo>
                  <a:lnTo>
                    <a:pt x="41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2"/>
            <p:cNvSpPr/>
            <p:nvPr/>
          </p:nvSpPr>
          <p:spPr>
            <a:xfrm>
              <a:off x="1522451" y="2745139"/>
              <a:ext cx="1875550" cy="152829"/>
            </a:xfrm>
            <a:custGeom>
              <a:avLst/>
              <a:gdLst/>
              <a:ahLst/>
              <a:cxnLst/>
              <a:rect l="l" t="t" r="r" b="b"/>
              <a:pathLst>
                <a:path w="41036" h="3344" extrusionOk="0">
                  <a:moveTo>
                    <a:pt x="1" y="0"/>
                  </a:moveTo>
                  <a:lnTo>
                    <a:pt x="41035" y="0"/>
                  </a:lnTo>
                  <a:lnTo>
                    <a:pt x="41035" y="3344"/>
                  </a:lnTo>
                  <a:lnTo>
                    <a:pt x="1" y="3344"/>
                  </a:lnTo>
                  <a:close/>
                </a:path>
              </a:pathLst>
            </a:custGeom>
            <a:gradFill>
              <a:gsLst>
                <a:gs pos="0">
                  <a:srgbClr val="9223EE"/>
                </a:gs>
                <a:gs pos="100000">
                  <a:schemeClr val="accent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2"/>
            <p:cNvSpPr/>
            <p:nvPr/>
          </p:nvSpPr>
          <p:spPr>
            <a:xfrm>
              <a:off x="1522451" y="2897926"/>
              <a:ext cx="1875550" cy="46"/>
            </a:xfrm>
            <a:custGeom>
              <a:avLst/>
              <a:gdLst/>
              <a:ahLst/>
              <a:cxnLst/>
              <a:rect l="l" t="t" r="r" b="b"/>
              <a:pathLst>
                <a:path w="41036" h="1" fill="none" extrusionOk="0">
                  <a:moveTo>
                    <a:pt x="1" y="1"/>
                  </a:moveTo>
                  <a:lnTo>
                    <a:pt x="41035" y="1"/>
                  </a:lnTo>
                </a:path>
              </a:pathLst>
            </a:custGeom>
            <a:solidFill>
              <a:schemeClr val="lt1"/>
            </a:solidFill>
            <a:ln w="8350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2"/>
            <p:cNvSpPr/>
            <p:nvPr/>
          </p:nvSpPr>
          <p:spPr>
            <a:xfrm>
              <a:off x="3267290" y="2761821"/>
              <a:ext cx="113988" cy="113936"/>
            </a:xfrm>
            <a:custGeom>
              <a:avLst/>
              <a:gdLst/>
              <a:ahLst/>
              <a:cxnLst/>
              <a:rect l="l" t="t" r="r" b="b"/>
              <a:pathLst>
                <a:path w="2494" h="2493" extrusionOk="0">
                  <a:moveTo>
                    <a:pt x="1" y="0"/>
                  </a:moveTo>
                  <a:lnTo>
                    <a:pt x="1" y="2493"/>
                  </a:lnTo>
                  <a:lnTo>
                    <a:pt x="2493" y="2493"/>
                  </a:lnTo>
                  <a:lnTo>
                    <a:pt x="2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2"/>
            <p:cNvSpPr/>
            <p:nvPr/>
          </p:nvSpPr>
          <p:spPr>
            <a:xfrm>
              <a:off x="3283972" y="2777086"/>
              <a:ext cx="79252" cy="80619"/>
            </a:xfrm>
            <a:custGeom>
              <a:avLst/>
              <a:gdLst/>
              <a:ahLst/>
              <a:cxnLst/>
              <a:rect l="l" t="t" r="r" b="b"/>
              <a:pathLst>
                <a:path w="1734" h="1764" fill="none" extrusionOk="0">
                  <a:moveTo>
                    <a:pt x="1" y="1763"/>
                  </a:moveTo>
                  <a:lnTo>
                    <a:pt x="1733" y="0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2"/>
            <p:cNvSpPr/>
            <p:nvPr/>
          </p:nvSpPr>
          <p:spPr>
            <a:xfrm>
              <a:off x="3283972" y="2777086"/>
              <a:ext cx="79252" cy="80619"/>
            </a:xfrm>
            <a:custGeom>
              <a:avLst/>
              <a:gdLst/>
              <a:ahLst/>
              <a:cxnLst/>
              <a:rect l="l" t="t" r="r" b="b"/>
              <a:pathLst>
                <a:path w="1734" h="1764" fill="none" extrusionOk="0">
                  <a:moveTo>
                    <a:pt x="1" y="0"/>
                  </a:moveTo>
                  <a:lnTo>
                    <a:pt x="1733" y="1763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2"/>
            <p:cNvSpPr/>
            <p:nvPr/>
          </p:nvSpPr>
          <p:spPr>
            <a:xfrm>
              <a:off x="3120078" y="2761821"/>
              <a:ext cx="112571" cy="113936"/>
            </a:xfrm>
            <a:custGeom>
              <a:avLst/>
              <a:gdLst/>
              <a:ahLst/>
              <a:cxnLst/>
              <a:rect l="l" t="t" r="r" b="b"/>
              <a:pathLst>
                <a:path w="2463" h="2493" extrusionOk="0">
                  <a:moveTo>
                    <a:pt x="0" y="0"/>
                  </a:moveTo>
                  <a:lnTo>
                    <a:pt x="0" y="2493"/>
                  </a:lnTo>
                  <a:lnTo>
                    <a:pt x="2462" y="2493"/>
                  </a:lnTo>
                  <a:lnTo>
                    <a:pt x="24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2"/>
            <p:cNvSpPr/>
            <p:nvPr/>
          </p:nvSpPr>
          <p:spPr>
            <a:xfrm>
              <a:off x="3142290" y="2785404"/>
              <a:ext cx="68100" cy="66726"/>
            </a:xfrm>
            <a:custGeom>
              <a:avLst/>
              <a:gdLst/>
              <a:ahLst/>
              <a:cxnLst/>
              <a:rect l="l" t="t" r="r" b="b"/>
              <a:pathLst>
                <a:path w="1490" h="1460" fill="none" extrusionOk="0">
                  <a:moveTo>
                    <a:pt x="0" y="1"/>
                  </a:moveTo>
                  <a:lnTo>
                    <a:pt x="1490" y="1"/>
                  </a:lnTo>
                  <a:lnTo>
                    <a:pt x="1490" y="1460"/>
                  </a:lnTo>
                  <a:lnTo>
                    <a:pt x="0" y="1460"/>
                  </a:lnTo>
                  <a:close/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2"/>
            <p:cNvSpPr/>
            <p:nvPr/>
          </p:nvSpPr>
          <p:spPr>
            <a:xfrm>
              <a:off x="3142290" y="2802086"/>
              <a:ext cx="68100" cy="46"/>
            </a:xfrm>
            <a:custGeom>
              <a:avLst/>
              <a:gdLst/>
              <a:ahLst/>
              <a:cxnLst/>
              <a:rect l="l" t="t" r="r" b="b"/>
              <a:pathLst>
                <a:path w="1490" h="1" fill="none" extrusionOk="0">
                  <a:moveTo>
                    <a:pt x="0" y="1"/>
                  </a:moveTo>
                  <a:lnTo>
                    <a:pt x="1490" y="1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2"/>
            <p:cNvSpPr/>
            <p:nvPr/>
          </p:nvSpPr>
          <p:spPr>
            <a:xfrm>
              <a:off x="2972820" y="2761821"/>
              <a:ext cx="112571" cy="113936"/>
            </a:xfrm>
            <a:custGeom>
              <a:avLst/>
              <a:gdLst/>
              <a:ahLst/>
              <a:cxnLst/>
              <a:rect l="l" t="t" r="r" b="b"/>
              <a:pathLst>
                <a:path w="2463" h="2493" extrusionOk="0">
                  <a:moveTo>
                    <a:pt x="0" y="0"/>
                  </a:moveTo>
                  <a:lnTo>
                    <a:pt x="0" y="2493"/>
                  </a:lnTo>
                  <a:lnTo>
                    <a:pt x="2462" y="2493"/>
                  </a:lnTo>
                  <a:lnTo>
                    <a:pt x="24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2"/>
            <p:cNvSpPr/>
            <p:nvPr/>
          </p:nvSpPr>
          <p:spPr>
            <a:xfrm>
              <a:off x="2989456" y="2852085"/>
              <a:ext cx="76464" cy="46"/>
            </a:xfrm>
            <a:custGeom>
              <a:avLst/>
              <a:gdLst/>
              <a:ahLst/>
              <a:cxnLst/>
              <a:rect l="l" t="t" r="r" b="b"/>
              <a:pathLst>
                <a:path w="1673" h="1" fill="none" extrusionOk="0">
                  <a:moveTo>
                    <a:pt x="1" y="1"/>
                  </a:moveTo>
                  <a:lnTo>
                    <a:pt x="1673" y="1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2"/>
            <p:cNvSpPr/>
            <p:nvPr/>
          </p:nvSpPr>
          <p:spPr>
            <a:xfrm>
              <a:off x="3288131" y="2897926"/>
              <a:ext cx="118147" cy="1296123"/>
            </a:xfrm>
            <a:custGeom>
              <a:avLst/>
              <a:gdLst/>
              <a:ahLst/>
              <a:cxnLst/>
              <a:rect l="l" t="t" r="r" b="b"/>
              <a:pathLst>
                <a:path w="2585" h="28360" fill="none" extrusionOk="0">
                  <a:moveTo>
                    <a:pt x="1" y="1"/>
                  </a:moveTo>
                  <a:lnTo>
                    <a:pt x="2585" y="1"/>
                  </a:lnTo>
                  <a:lnTo>
                    <a:pt x="2585" y="28360"/>
                  </a:lnTo>
                  <a:lnTo>
                    <a:pt x="1" y="28360"/>
                  </a:lnTo>
                  <a:close/>
                </a:path>
              </a:pathLst>
            </a:custGeom>
            <a:solidFill>
              <a:schemeClr val="lt1"/>
            </a:solidFill>
            <a:ln w="8350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2"/>
            <p:cNvSpPr/>
            <p:nvPr/>
          </p:nvSpPr>
          <p:spPr>
            <a:xfrm>
              <a:off x="3320124" y="2928502"/>
              <a:ext cx="54206" cy="41726"/>
            </a:xfrm>
            <a:custGeom>
              <a:avLst/>
              <a:gdLst/>
              <a:ahLst/>
              <a:cxnLst/>
              <a:rect l="l" t="t" r="r" b="b"/>
              <a:pathLst>
                <a:path w="1186" h="913" extrusionOk="0">
                  <a:moveTo>
                    <a:pt x="608" y="1"/>
                  </a:moveTo>
                  <a:lnTo>
                    <a:pt x="0" y="912"/>
                  </a:lnTo>
                  <a:lnTo>
                    <a:pt x="1185" y="912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FE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2"/>
            <p:cNvSpPr/>
            <p:nvPr/>
          </p:nvSpPr>
          <p:spPr>
            <a:xfrm>
              <a:off x="3288131" y="3002131"/>
              <a:ext cx="118147" cy="46"/>
            </a:xfrm>
            <a:custGeom>
              <a:avLst/>
              <a:gdLst/>
              <a:ahLst/>
              <a:cxnLst/>
              <a:rect l="l" t="t" r="r" b="b"/>
              <a:pathLst>
                <a:path w="2585" h="1" fill="none" extrusionOk="0">
                  <a:moveTo>
                    <a:pt x="1" y="1"/>
                  </a:moveTo>
                  <a:lnTo>
                    <a:pt x="2585" y="1"/>
                  </a:lnTo>
                </a:path>
              </a:pathLst>
            </a:custGeom>
            <a:noFill/>
            <a:ln w="8350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2"/>
            <p:cNvSpPr/>
            <p:nvPr/>
          </p:nvSpPr>
          <p:spPr>
            <a:xfrm>
              <a:off x="1604444" y="2968813"/>
              <a:ext cx="1919976" cy="1487799"/>
            </a:xfrm>
            <a:custGeom>
              <a:avLst/>
              <a:gdLst/>
              <a:ahLst/>
              <a:cxnLst/>
              <a:rect l="l" t="t" r="r" b="b"/>
              <a:pathLst>
                <a:path w="42008" h="32554" extrusionOk="0">
                  <a:moveTo>
                    <a:pt x="0" y="0"/>
                  </a:moveTo>
                  <a:lnTo>
                    <a:pt x="0" y="32554"/>
                  </a:lnTo>
                  <a:lnTo>
                    <a:pt x="42007" y="32554"/>
                  </a:lnTo>
                  <a:lnTo>
                    <a:pt x="420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2"/>
            <p:cNvSpPr/>
            <p:nvPr/>
          </p:nvSpPr>
          <p:spPr>
            <a:xfrm>
              <a:off x="1626656" y="2989653"/>
              <a:ext cx="1875505" cy="1443376"/>
            </a:xfrm>
            <a:custGeom>
              <a:avLst/>
              <a:gdLst/>
              <a:ahLst/>
              <a:cxnLst/>
              <a:rect l="l" t="t" r="r" b="b"/>
              <a:pathLst>
                <a:path w="41035" h="31582" extrusionOk="0">
                  <a:moveTo>
                    <a:pt x="1" y="0"/>
                  </a:moveTo>
                  <a:lnTo>
                    <a:pt x="1" y="31581"/>
                  </a:lnTo>
                  <a:lnTo>
                    <a:pt x="41035" y="31581"/>
                  </a:lnTo>
                  <a:lnTo>
                    <a:pt x="410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2"/>
            <p:cNvSpPr/>
            <p:nvPr/>
          </p:nvSpPr>
          <p:spPr>
            <a:xfrm>
              <a:off x="1626656" y="2989653"/>
              <a:ext cx="1875505" cy="152829"/>
            </a:xfrm>
            <a:custGeom>
              <a:avLst/>
              <a:gdLst/>
              <a:ahLst/>
              <a:cxnLst/>
              <a:rect l="l" t="t" r="r" b="b"/>
              <a:pathLst>
                <a:path w="41035" h="3344" extrusionOk="0">
                  <a:moveTo>
                    <a:pt x="1" y="0"/>
                  </a:moveTo>
                  <a:lnTo>
                    <a:pt x="41035" y="0"/>
                  </a:lnTo>
                  <a:lnTo>
                    <a:pt x="41035" y="3344"/>
                  </a:lnTo>
                  <a:lnTo>
                    <a:pt x="1" y="3344"/>
                  </a:lnTo>
                  <a:close/>
                </a:path>
              </a:pathLst>
            </a:custGeom>
            <a:gradFill>
              <a:gsLst>
                <a:gs pos="0">
                  <a:srgbClr val="9223EE"/>
                </a:gs>
                <a:gs pos="100000">
                  <a:schemeClr val="accent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2"/>
            <p:cNvSpPr/>
            <p:nvPr/>
          </p:nvSpPr>
          <p:spPr>
            <a:xfrm>
              <a:off x="1626656" y="3143812"/>
              <a:ext cx="1875505" cy="46"/>
            </a:xfrm>
            <a:custGeom>
              <a:avLst/>
              <a:gdLst/>
              <a:ahLst/>
              <a:cxnLst/>
              <a:rect l="l" t="t" r="r" b="b"/>
              <a:pathLst>
                <a:path w="41035" h="1" fill="none" extrusionOk="0">
                  <a:moveTo>
                    <a:pt x="1" y="1"/>
                  </a:moveTo>
                  <a:lnTo>
                    <a:pt x="41035" y="1"/>
                  </a:lnTo>
                </a:path>
              </a:pathLst>
            </a:custGeom>
            <a:solidFill>
              <a:schemeClr val="lt1"/>
            </a:solidFill>
            <a:ln w="8350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2"/>
            <p:cNvSpPr/>
            <p:nvPr/>
          </p:nvSpPr>
          <p:spPr>
            <a:xfrm>
              <a:off x="3371495" y="3007706"/>
              <a:ext cx="113988" cy="112565"/>
            </a:xfrm>
            <a:custGeom>
              <a:avLst/>
              <a:gdLst/>
              <a:ahLst/>
              <a:cxnLst/>
              <a:rect l="l" t="t" r="r" b="b"/>
              <a:pathLst>
                <a:path w="2494" h="2463" extrusionOk="0">
                  <a:moveTo>
                    <a:pt x="1" y="0"/>
                  </a:moveTo>
                  <a:lnTo>
                    <a:pt x="1" y="2462"/>
                  </a:lnTo>
                  <a:lnTo>
                    <a:pt x="2493" y="2462"/>
                  </a:lnTo>
                  <a:lnTo>
                    <a:pt x="2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2"/>
            <p:cNvSpPr/>
            <p:nvPr/>
          </p:nvSpPr>
          <p:spPr>
            <a:xfrm>
              <a:off x="3388177" y="3024342"/>
              <a:ext cx="79207" cy="79248"/>
            </a:xfrm>
            <a:custGeom>
              <a:avLst/>
              <a:gdLst/>
              <a:ahLst/>
              <a:cxnLst/>
              <a:rect l="l" t="t" r="r" b="b"/>
              <a:pathLst>
                <a:path w="1733" h="1734" fill="none" extrusionOk="0">
                  <a:moveTo>
                    <a:pt x="0" y="1733"/>
                  </a:moveTo>
                  <a:lnTo>
                    <a:pt x="1733" y="1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2"/>
            <p:cNvSpPr/>
            <p:nvPr/>
          </p:nvSpPr>
          <p:spPr>
            <a:xfrm>
              <a:off x="3388177" y="3024342"/>
              <a:ext cx="79207" cy="79248"/>
            </a:xfrm>
            <a:custGeom>
              <a:avLst/>
              <a:gdLst/>
              <a:ahLst/>
              <a:cxnLst/>
              <a:rect l="l" t="t" r="r" b="b"/>
              <a:pathLst>
                <a:path w="1733" h="1734" fill="none" extrusionOk="0">
                  <a:moveTo>
                    <a:pt x="0" y="1"/>
                  </a:moveTo>
                  <a:lnTo>
                    <a:pt x="1733" y="1733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2"/>
            <p:cNvSpPr/>
            <p:nvPr/>
          </p:nvSpPr>
          <p:spPr>
            <a:xfrm>
              <a:off x="3224237" y="3007706"/>
              <a:ext cx="112571" cy="112565"/>
            </a:xfrm>
            <a:custGeom>
              <a:avLst/>
              <a:gdLst/>
              <a:ahLst/>
              <a:cxnLst/>
              <a:rect l="l" t="t" r="r" b="b"/>
              <a:pathLst>
                <a:path w="2463" h="2463" extrusionOk="0">
                  <a:moveTo>
                    <a:pt x="1" y="0"/>
                  </a:moveTo>
                  <a:lnTo>
                    <a:pt x="1" y="2462"/>
                  </a:lnTo>
                  <a:lnTo>
                    <a:pt x="2463" y="2462"/>
                  </a:lnTo>
                  <a:lnTo>
                    <a:pt x="24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2"/>
            <p:cNvSpPr/>
            <p:nvPr/>
          </p:nvSpPr>
          <p:spPr>
            <a:xfrm>
              <a:off x="3245078" y="3029918"/>
              <a:ext cx="68146" cy="66726"/>
            </a:xfrm>
            <a:custGeom>
              <a:avLst/>
              <a:gdLst/>
              <a:ahLst/>
              <a:cxnLst/>
              <a:rect l="l" t="t" r="r" b="b"/>
              <a:pathLst>
                <a:path w="1491" h="1460" fill="none" extrusionOk="0">
                  <a:moveTo>
                    <a:pt x="1" y="0"/>
                  </a:moveTo>
                  <a:lnTo>
                    <a:pt x="1490" y="0"/>
                  </a:lnTo>
                  <a:lnTo>
                    <a:pt x="1490" y="1459"/>
                  </a:lnTo>
                  <a:lnTo>
                    <a:pt x="1" y="1459"/>
                  </a:lnTo>
                  <a:close/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2"/>
            <p:cNvSpPr/>
            <p:nvPr/>
          </p:nvSpPr>
          <p:spPr>
            <a:xfrm>
              <a:off x="3245078" y="3046600"/>
              <a:ext cx="68146" cy="46"/>
            </a:xfrm>
            <a:custGeom>
              <a:avLst/>
              <a:gdLst/>
              <a:ahLst/>
              <a:cxnLst/>
              <a:rect l="l" t="t" r="r" b="b"/>
              <a:pathLst>
                <a:path w="1491" h="1" fill="none" extrusionOk="0">
                  <a:moveTo>
                    <a:pt x="1" y="0"/>
                  </a:moveTo>
                  <a:lnTo>
                    <a:pt x="1490" y="0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2"/>
            <p:cNvSpPr/>
            <p:nvPr/>
          </p:nvSpPr>
          <p:spPr>
            <a:xfrm>
              <a:off x="3076979" y="3007706"/>
              <a:ext cx="112571" cy="112565"/>
            </a:xfrm>
            <a:custGeom>
              <a:avLst/>
              <a:gdLst/>
              <a:ahLst/>
              <a:cxnLst/>
              <a:rect l="l" t="t" r="r" b="b"/>
              <a:pathLst>
                <a:path w="2463" h="2463" extrusionOk="0">
                  <a:moveTo>
                    <a:pt x="1" y="0"/>
                  </a:moveTo>
                  <a:lnTo>
                    <a:pt x="1" y="2462"/>
                  </a:lnTo>
                  <a:lnTo>
                    <a:pt x="2463" y="2462"/>
                  </a:lnTo>
                  <a:lnTo>
                    <a:pt x="24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2"/>
            <p:cNvSpPr/>
            <p:nvPr/>
          </p:nvSpPr>
          <p:spPr>
            <a:xfrm>
              <a:off x="3093661" y="3097971"/>
              <a:ext cx="75048" cy="46"/>
            </a:xfrm>
            <a:custGeom>
              <a:avLst/>
              <a:gdLst/>
              <a:ahLst/>
              <a:cxnLst/>
              <a:rect l="l" t="t" r="r" b="b"/>
              <a:pathLst>
                <a:path w="1642" h="1" fill="none" extrusionOk="0">
                  <a:moveTo>
                    <a:pt x="1" y="1"/>
                  </a:moveTo>
                  <a:lnTo>
                    <a:pt x="1642" y="1"/>
                  </a:lnTo>
                </a:path>
              </a:pathLst>
            </a:custGeom>
            <a:noFill/>
            <a:ln w="6075" cap="flat" cmpd="sng">
              <a:solidFill>
                <a:srgbClr val="1D1B29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2"/>
            <p:cNvSpPr/>
            <p:nvPr/>
          </p:nvSpPr>
          <p:spPr>
            <a:xfrm>
              <a:off x="3390965" y="3143812"/>
              <a:ext cx="118102" cy="1297540"/>
            </a:xfrm>
            <a:custGeom>
              <a:avLst/>
              <a:gdLst/>
              <a:ahLst/>
              <a:cxnLst/>
              <a:rect l="l" t="t" r="r" b="b"/>
              <a:pathLst>
                <a:path w="2584" h="28391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28390"/>
                  </a:lnTo>
                  <a:lnTo>
                    <a:pt x="0" y="28390"/>
                  </a:lnTo>
                  <a:close/>
                </a:path>
              </a:pathLst>
            </a:custGeom>
            <a:solidFill>
              <a:schemeClr val="lt1"/>
            </a:solidFill>
            <a:ln w="8350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2"/>
            <p:cNvSpPr/>
            <p:nvPr/>
          </p:nvSpPr>
          <p:spPr>
            <a:xfrm>
              <a:off x="3424283" y="3175804"/>
              <a:ext cx="54252" cy="40310"/>
            </a:xfrm>
            <a:custGeom>
              <a:avLst/>
              <a:gdLst/>
              <a:ahLst/>
              <a:cxnLst/>
              <a:rect l="l" t="t" r="r" b="b"/>
              <a:pathLst>
                <a:path w="1187" h="882" extrusionOk="0">
                  <a:moveTo>
                    <a:pt x="578" y="0"/>
                  </a:moveTo>
                  <a:lnTo>
                    <a:pt x="1" y="881"/>
                  </a:lnTo>
                  <a:lnTo>
                    <a:pt x="1186" y="881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2"/>
            <p:cNvSpPr/>
            <p:nvPr/>
          </p:nvSpPr>
          <p:spPr>
            <a:xfrm>
              <a:off x="3390965" y="3248016"/>
              <a:ext cx="118102" cy="46"/>
            </a:xfrm>
            <a:custGeom>
              <a:avLst/>
              <a:gdLst/>
              <a:ahLst/>
              <a:cxnLst/>
              <a:rect l="l" t="t" r="r" b="b"/>
              <a:pathLst>
                <a:path w="2584" h="1" fill="none" extrusionOk="0">
                  <a:moveTo>
                    <a:pt x="0" y="1"/>
                  </a:moveTo>
                  <a:lnTo>
                    <a:pt x="2584" y="1"/>
                  </a:lnTo>
                </a:path>
              </a:pathLst>
            </a:custGeom>
            <a:noFill/>
            <a:ln w="8350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9" name="Google Shape;1639;p42"/>
          <p:cNvGrpSpPr/>
          <p:nvPr/>
        </p:nvGrpSpPr>
        <p:grpSpPr>
          <a:xfrm rot="4371424">
            <a:off x="1020663" y="3686775"/>
            <a:ext cx="573904" cy="945562"/>
            <a:chOff x="1279175" y="2762450"/>
            <a:chExt cx="644426" cy="1061755"/>
          </a:xfrm>
        </p:grpSpPr>
        <p:sp>
          <p:nvSpPr>
            <p:cNvPr id="1640" name="Google Shape;1640;p42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2" name="Google Shape;1642;p42"/>
          <p:cNvGrpSpPr/>
          <p:nvPr/>
        </p:nvGrpSpPr>
        <p:grpSpPr>
          <a:xfrm>
            <a:off x="2115375" y="3396150"/>
            <a:ext cx="827136" cy="827136"/>
            <a:chOff x="2115375" y="3396150"/>
            <a:chExt cx="827136" cy="827136"/>
          </a:xfrm>
        </p:grpSpPr>
        <p:sp>
          <p:nvSpPr>
            <p:cNvPr id="1643" name="Google Shape;1643;p42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23EE"/>
            </a:gs>
            <a:gs pos="100000">
              <a:schemeClr val="accent1"/>
            </a:gs>
          </a:gsLst>
          <a:lin ang="18900044" scaled="0"/>
        </a:gradFill>
        <a:effectLst/>
      </p:bgPr>
    </p:bg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43"/>
          <p:cNvSpPr txBox="1">
            <a:spLocks noGrp="1"/>
          </p:cNvSpPr>
          <p:nvPr>
            <p:ph type="title"/>
          </p:nvPr>
        </p:nvSpPr>
        <p:spPr>
          <a:xfrm>
            <a:off x="1044176" y="1927500"/>
            <a:ext cx="402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RUN GAME</a:t>
            </a:r>
            <a:endParaRPr dirty="0"/>
          </a:p>
        </p:txBody>
      </p:sp>
      <p:sp>
        <p:nvSpPr>
          <p:cNvPr id="1652" name="Google Shape;1652;p43"/>
          <p:cNvSpPr txBox="1">
            <a:spLocks noGrp="1"/>
          </p:cNvSpPr>
          <p:nvPr>
            <p:ph type="subTitle" idx="1"/>
          </p:nvPr>
        </p:nvSpPr>
        <p:spPr>
          <a:xfrm>
            <a:off x="1044180" y="2833238"/>
            <a:ext cx="3059700" cy="7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chơi</a:t>
            </a:r>
            <a:r>
              <a:rPr lang="en-US" dirty="0"/>
              <a:t> game</a:t>
            </a:r>
            <a:endParaRPr dirty="0"/>
          </a:p>
        </p:txBody>
      </p:sp>
      <p:sp>
        <p:nvSpPr>
          <p:cNvPr id="1653" name="Google Shape;1653;p43"/>
          <p:cNvSpPr txBox="1">
            <a:spLocks noGrp="1"/>
          </p:cNvSpPr>
          <p:nvPr>
            <p:ph type="title" idx="2"/>
          </p:nvPr>
        </p:nvSpPr>
        <p:spPr>
          <a:xfrm>
            <a:off x="1044175" y="800298"/>
            <a:ext cx="1905600" cy="10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654" name="Google Shape;1654;p43"/>
          <p:cNvGrpSpPr/>
          <p:nvPr/>
        </p:nvGrpSpPr>
        <p:grpSpPr>
          <a:xfrm>
            <a:off x="5259877" y="2199396"/>
            <a:ext cx="2132910" cy="2335038"/>
            <a:chOff x="5438834" y="2495550"/>
            <a:chExt cx="1862316" cy="2038800"/>
          </a:xfrm>
        </p:grpSpPr>
        <p:sp>
          <p:nvSpPr>
            <p:cNvPr id="1655" name="Google Shape;1655;p43"/>
            <p:cNvSpPr/>
            <p:nvPr/>
          </p:nvSpPr>
          <p:spPr>
            <a:xfrm>
              <a:off x="5438834" y="2495550"/>
              <a:ext cx="1862316" cy="2038800"/>
            </a:xfrm>
            <a:custGeom>
              <a:avLst/>
              <a:gdLst/>
              <a:ahLst/>
              <a:cxnLst/>
              <a:rect l="l" t="t" r="r" b="b"/>
              <a:pathLst>
                <a:path w="20214" h="22129" extrusionOk="0">
                  <a:moveTo>
                    <a:pt x="0" y="1"/>
                  </a:moveTo>
                  <a:lnTo>
                    <a:pt x="0" y="22129"/>
                  </a:lnTo>
                  <a:lnTo>
                    <a:pt x="20213" y="22129"/>
                  </a:lnTo>
                  <a:lnTo>
                    <a:pt x="20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3"/>
            <p:cNvSpPr/>
            <p:nvPr/>
          </p:nvSpPr>
          <p:spPr>
            <a:xfrm>
              <a:off x="5477989" y="2529178"/>
              <a:ext cx="1786769" cy="1971543"/>
            </a:xfrm>
            <a:custGeom>
              <a:avLst/>
              <a:gdLst/>
              <a:ahLst/>
              <a:cxnLst/>
              <a:rect l="l" t="t" r="r" b="b"/>
              <a:pathLst>
                <a:path w="19394" h="21399" extrusionOk="0">
                  <a:moveTo>
                    <a:pt x="1" y="0"/>
                  </a:moveTo>
                  <a:lnTo>
                    <a:pt x="1" y="21399"/>
                  </a:lnTo>
                  <a:lnTo>
                    <a:pt x="19393" y="21399"/>
                  </a:lnTo>
                  <a:lnTo>
                    <a:pt x="193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3"/>
            <p:cNvSpPr/>
            <p:nvPr/>
          </p:nvSpPr>
          <p:spPr>
            <a:xfrm>
              <a:off x="5477989" y="2529178"/>
              <a:ext cx="1789533" cy="246547"/>
            </a:xfrm>
            <a:custGeom>
              <a:avLst/>
              <a:gdLst/>
              <a:ahLst/>
              <a:cxnLst/>
              <a:rect l="l" t="t" r="r" b="b"/>
              <a:pathLst>
                <a:path w="19424" h="2676" extrusionOk="0">
                  <a:moveTo>
                    <a:pt x="1" y="0"/>
                  </a:moveTo>
                  <a:lnTo>
                    <a:pt x="1" y="2675"/>
                  </a:lnTo>
                  <a:lnTo>
                    <a:pt x="19424" y="2675"/>
                  </a:lnTo>
                  <a:lnTo>
                    <a:pt x="19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3"/>
            <p:cNvSpPr/>
            <p:nvPr/>
          </p:nvSpPr>
          <p:spPr>
            <a:xfrm>
              <a:off x="7054617" y="2565570"/>
              <a:ext cx="179285" cy="176526"/>
            </a:xfrm>
            <a:custGeom>
              <a:avLst/>
              <a:gdLst/>
              <a:ahLst/>
              <a:cxnLst/>
              <a:rect l="l" t="t" r="r" b="b"/>
              <a:pathLst>
                <a:path w="1946" h="1916" extrusionOk="0">
                  <a:moveTo>
                    <a:pt x="1" y="0"/>
                  </a:moveTo>
                  <a:lnTo>
                    <a:pt x="1" y="1915"/>
                  </a:lnTo>
                  <a:lnTo>
                    <a:pt x="1946" y="1915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3"/>
            <p:cNvSpPr/>
            <p:nvPr/>
          </p:nvSpPr>
          <p:spPr>
            <a:xfrm>
              <a:off x="7079861" y="2587958"/>
              <a:ext cx="131654" cy="131749"/>
            </a:xfrm>
            <a:custGeom>
              <a:avLst/>
              <a:gdLst/>
              <a:ahLst/>
              <a:cxnLst/>
              <a:rect l="l" t="t" r="r" b="b"/>
              <a:pathLst>
                <a:path w="1429" h="1430" fill="none" extrusionOk="0">
                  <a:moveTo>
                    <a:pt x="0" y="1429"/>
                  </a:moveTo>
                  <a:lnTo>
                    <a:pt x="1429" y="1"/>
                  </a:lnTo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3"/>
            <p:cNvSpPr/>
            <p:nvPr/>
          </p:nvSpPr>
          <p:spPr>
            <a:xfrm>
              <a:off x="7079861" y="2587958"/>
              <a:ext cx="131654" cy="131749"/>
            </a:xfrm>
            <a:custGeom>
              <a:avLst/>
              <a:gdLst/>
              <a:ahLst/>
              <a:cxnLst/>
              <a:rect l="l" t="t" r="r" b="b"/>
              <a:pathLst>
                <a:path w="1429" h="1430" fill="none" extrusionOk="0">
                  <a:moveTo>
                    <a:pt x="0" y="1"/>
                  </a:moveTo>
                  <a:lnTo>
                    <a:pt x="1429" y="1429"/>
                  </a:lnTo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3"/>
            <p:cNvSpPr/>
            <p:nvPr/>
          </p:nvSpPr>
          <p:spPr>
            <a:xfrm>
              <a:off x="6819408" y="2565570"/>
              <a:ext cx="176521" cy="176526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0" y="0"/>
                  </a:moveTo>
                  <a:lnTo>
                    <a:pt x="0" y="1915"/>
                  </a:lnTo>
                  <a:lnTo>
                    <a:pt x="1915" y="1915"/>
                  </a:lnTo>
                  <a:lnTo>
                    <a:pt x="19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3"/>
            <p:cNvSpPr/>
            <p:nvPr/>
          </p:nvSpPr>
          <p:spPr>
            <a:xfrm>
              <a:off x="6853036" y="2599198"/>
              <a:ext cx="109266" cy="109269"/>
            </a:xfrm>
            <a:custGeom>
              <a:avLst/>
              <a:gdLst/>
              <a:ahLst/>
              <a:cxnLst/>
              <a:rect l="l" t="t" r="r" b="b"/>
              <a:pathLst>
                <a:path w="1186" h="1186" fill="none" extrusionOk="0">
                  <a:moveTo>
                    <a:pt x="0" y="0"/>
                  </a:moveTo>
                  <a:lnTo>
                    <a:pt x="1185" y="0"/>
                  </a:lnTo>
                  <a:lnTo>
                    <a:pt x="1185" y="1186"/>
                  </a:lnTo>
                  <a:lnTo>
                    <a:pt x="0" y="1186"/>
                  </a:lnTo>
                  <a:close/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3"/>
            <p:cNvSpPr/>
            <p:nvPr/>
          </p:nvSpPr>
          <p:spPr>
            <a:xfrm>
              <a:off x="6853036" y="2627206"/>
              <a:ext cx="109266" cy="92"/>
            </a:xfrm>
            <a:custGeom>
              <a:avLst/>
              <a:gdLst/>
              <a:ahLst/>
              <a:cxnLst/>
              <a:rect l="l" t="t" r="r" b="b"/>
              <a:pathLst>
                <a:path w="1186" h="1" fill="none" extrusionOk="0">
                  <a:moveTo>
                    <a:pt x="0" y="0"/>
                  </a:moveTo>
                  <a:lnTo>
                    <a:pt x="1185" y="0"/>
                  </a:lnTo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3"/>
            <p:cNvSpPr/>
            <p:nvPr/>
          </p:nvSpPr>
          <p:spPr>
            <a:xfrm>
              <a:off x="6581343" y="2565570"/>
              <a:ext cx="176521" cy="176526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1" y="0"/>
                  </a:moveTo>
                  <a:lnTo>
                    <a:pt x="1" y="1915"/>
                  </a:lnTo>
                  <a:lnTo>
                    <a:pt x="1916" y="1915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3"/>
            <p:cNvSpPr/>
            <p:nvPr/>
          </p:nvSpPr>
          <p:spPr>
            <a:xfrm>
              <a:off x="6609351" y="2708373"/>
              <a:ext cx="120506" cy="92"/>
            </a:xfrm>
            <a:custGeom>
              <a:avLst/>
              <a:gdLst/>
              <a:ahLst/>
              <a:cxnLst/>
              <a:rect l="l" t="t" r="r" b="b"/>
              <a:pathLst>
                <a:path w="1308" h="1" fill="none" extrusionOk="0">
                  <a:moveTo>
                    <a:pt x="1" y="1"/>
                  </a:moveTo>
                  <a:lnTo>
                    <a:pt x="1308" y="1"/>
                  </a:lnTo>
                </a:path>
              </a:pathLst>
            </a:custGeom>
            <a:noFill/>
            <a:ln w="45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3"/>
            <p:cNvSpPr/>
            <p:nvPr/>
          </p:nvSpPr>
          <p:spPr>
            <a:xfrm>
              <a:off x="5651655" y="2949205"/>
              <a:ext cx="644173" cy="644190"/>
            </a:xfrm>
            <a:custGeom>
              <a:avLst/>
              <a:gdLst/>
              <a:ahLst/>
              <a:cxnLst/>
              <a:rect l="l" t="t" r="r" b="b"/>
              <a:pathLst>
                <a:path w="6992" h="6992" fill="none" extrusionOk="0">
                  <a:moveTo>
                    <a:pt x="6991" y="3496"/>
                  </a:moveTo>
                  <a:cubicBezTo>
                    <a:pt x="6991" y="5441"/>
                    <a:pt x="5441" y="6992"/>
                    <a:pt x="3496" y="6992"/>
                  </a:cubicBezTo>
                  <a:cubicBezTo>
                    <a:pt x="1581" y="6992"/>
                    <a:pt x="0" y="5441"/>
                    <a:pt x="0" y="3496"/>
                  </a:cubicBezTo>
                  <a:cubicBezTo>
                    <a:pt x="0" y="1551"/>
                    <a:pt x="1581" y="1"/>
                    <a:pt x="3496" y="1"/>
                  </a:cubicBezTo>
                  <a:cubicBezTo>
                    <a:pt x="5441" y="1"/>
                    <a:pt x="6991" y="1551"/>
                    <a:pt x="6991" y="3496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3"/>
            <p:cNvSpPr/>
            <p:nvPr/>
          </p:nvSpPr>
          <p:spPr>
            <a:xfrm>
              <a:off x="5772069" y="3338460"/>
              <a:ext cx="406109" cy="145754"/>
            </a:xfrm>
            <a:custGeom>
              <a:avLst/>
              <a:gdLst/>
              <a:ahLst/>
              <a:cxnLst/>
              <a:rect l="l" t="t" r="r" b="b"/>
              <a:pathLst>
                <a:path w="4408" h="1582" fill="none" extrusionOk="0">
                  <a:moveTo>
                    <a:pt x="0" y="1"/>
                  </a:moveTo>
                  <a:cubicBezTo>
                    <a:pt x="304" y="913"/>
                    <a:pt x="1186" y="1581"/>
                    <a:pt x="2189" y="1581"/>
                  </a:cubicBezTo>
                  <a:cubicBezTo>
                    <a:pt x="3222" y="1581"/>
                    <a:pt x="4104" y="913"/>
                    <a:pt x="440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3"/>
            <p:cNvSpPr/>
            <p:nvPr/>
          </p:nvSpPr>
          <p:spPr>
            <a:xfrm>
              <a:off x="5805697" y="3142404"/>
              <a:ext cx="70019" cy="103741"/>
            </a:xfrm>
            <a:custGeom>
              <a:avLst/>
              <a:gdLst/>
              <a:ahLst/>
              <a:cxnLst/>
              <a:rect l="l" t="t" r="r" b="b"/>
              <a:pathLst>
                <a:path w="760" h="1126" fill="none" extrusionOk="0">
                  <a:moveTo>
                    <a:pt x="760" y="578"/>
                  </a:moveTo>
                  <a:cubicBezTo>
                    <a:pt x="760" y="882"/>
                    <a:pt x="608" y="1126"/>
                    <a:pt x="395" y="1126"/>
                  </a:cubicBezTo>
                  <a:cubicBezTo>
                    <a:pt x="182" y="1126"/>
                    <a:pt x="0" y="882"/>
                    <a:pt x="0" y="578"/>
                  </a:cubicBezTo>
                  <a:cubicBezTo>
                    <a:pt x="0" y="244"/>
                    <a:pt x="182" y="1"/>
                    <a:pt x="395" y="1"/>
                  </a:cubicBezTo>
                  <a:cubicBezTo>
                    <a:pt x="608" y="1"/>
                    <a:pt x="760" y="244"/>
                    <a:pt x="760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3"/>
            <p:cNvSpPr/>
            <p:nvPr/>
          </p:nvSpPr>
          <p:spPr>
            <a:xfrm>
              <a:off x="6071678" y="3142404"/>
              <a:ext cx="70111" cy="103741"/>
            </a:xfrm>
            <a:custGeom>
              <a:avLst/>
              <a:gdLst/>
              <a:ahLst/>
              <a:cxnLst/>
              <a:rect l="l" t="t" r="r" b="b"/>
              <a:pathLst>
                <a:path w="761" h="1126" fill="none" extrusionOk="0">
                  <a:moveTo>
                    <a:pt x="761" y="578"/>
                  </a:moveTo>
                  <a:cubicBezTo>
                    <a:pt x="761" y="882"/>
                    <a:pt x="609" y="1126"/>
                    <a:pt x="396" y="1126"/>
                  </a:cubicBezTo>
                  <a:cubicBezTo>
                    <a:pt x="183" y="1126"/>
                    <a:pt x="1" y="882"/>
                    <a:pt x="1" y="578"/>
                  </a:cubicBezTo>
                  <a:cubicBezTo>
                    <a:pt x="1" y="244"/>
                    <a:pt x="183" y="1"/>
                    <a:pt x="396" y="1"/>
                  </a:cubicBezTo>
                  <a:cubicBezTo>
                    <a:pt x="609" y="1"/>
                    <a:pt x="761" y="244"/>
                    <a:pt x="761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3"/>
            <p:cNvSpPr/>
            <p:nvPr/>
          </p:nvSpPr>
          <p:spPr>
            <a:xfrm>
              <a:off x="6458165" y="2949205"/>
              <a:ext cx="644173" cy="644190"/>
            </a:xfrm>
            <a:custGeom>
              <a:avLst/>
              <a:gdLst/>
              <a:ahLst/>
              <a:cxnLst/>
              <a:rect l="l" t="t" r="r" b="b"/>
              <a:pathLst>
                <a:path w="6992" h="6992" fill="none" extrusionOk="0">
                  <a:moveTo>
                    <a:pt x="6991" y="3496"/>
                  </a:moveTo>
                  <a:cubicBezTo>
                    <a:pt x="6991" y="5441"/>
                    <a:pt x="5411" y="6992"/>
                    <a:pt x="3496" y="6992"/>
                  </a:cubicBezTo>
                  <a:cubicBezTo>
                    <a:pt x="1550" y="6992"/>
                    <a:pt x="0" y="5441"/>
                    <a:pt x="0" y="3496"/>
                  </a:cubicBezTo>
                  <a:cubicBezTo>
                    <a:pt x="0" y="1551"/>
                    <a:pt x="1550" y="1"/>
                    <a:pt x="3496" y="1"/>
                  </a:cubicBezTo>
                  <a:cubicBezTo>
                    <a:pt x="5411" y="1"/>
                    <a:pt x="6991" y="1551"/>
                    <a:pt x="6991" y="3496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3"/>
            <p:cNvSpPr/>
            <p:nvPr/>
          </p:nvSpPr>
          <p:spPr>
            <a:xfrm>
              <a:off x="6575723" y="3338460"/>
              <a:ext cx="406201" cy="145754"/>
            </a:xfrm>
            <a:custGeom>
              <a:avLst/>
              <a:gdLst/>
              <a:ahLst/>
              <a:cxnLst/>
              <a:rect l="l" t="t" r="r" b="b"/>
              <a:pathLst>
                <a:path w="4409" h="1582" fill="none" extrusionOk="0">
                  <a:moveTo>
                    <a:pt x="1" y="1"/>
                  </a:moveTo>
                  <a:cubicBezTo>
                    <a:pt x="305" y="913"/>
                    <a:pt x="1186" y="1581"/>
                    <a:pt x="2220" y="1581"/>
                  </a:cubicBezTo>
                  <a:cubicBezTo>
                    <a:pt x="3253" y="1581"/>
                    <a:pt x="4104" y="913"/>
                    <a:pt x="4408" y="1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3"/>
            <p:cNvSpPr/>
            <p:nvPr/>
          </p:nvSpPr>
          <p:spPr>
            <a:xfrm>
              <a:off x="6614971" y="3142404"/>
              <a:ext cx="70111" cy="103741"/>
            </a:xfrm>
            <a:custGeom>
              <a:avLst/>
              <a:gdLst/>
              <a:ahLst/>
              <a:cxnLst/>
              <a:rect l="l" t="t" r="r" b="b"/>
              <a:pathLst>
                <a:path w="761" h="1126" fill="none" extrusionOk="0">
                  <a:moveTo>
                    <a:pt x="760" y="578"/>
                  </a:moveTo>
                  <a:cubicBezTo>
                    <a:pt x="760" y="882"/>
                    <a:pt x="578" y="1126"/>
                    <a:pt x="396" y="1126"/>
                  </a:cubicBezTo>
                  <a:cubicBezTo>
                    <a:pt x="183" y="1126"/>
                    <a:pt x="0" y="882"/>
                    <a:pt x="0" y="578"/>
                  </a:cubicBezTo>
                  <a:cubicBezTo>
                    <a:pt x="0" y="244"/>
                    <a:pt x="183" y="1"/>
                    <a:pt x="396" y="1"/>
                  </a:cubicBezTo>
                  <a:cubicBezTo>
                    <a:pt x="578" y="1"/>
                    <a:pt x="760" y="244"/>
                    <a:pt x="760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3"/>
            <p:cNvSpPr/>
            <p:nvPr/>
          </p:nvSpPr>
          <p:spPr>
            <a:xfrm>
              <a:off x="6878188" y="3142404"/>
              <a:ext cx="70111" cy="103741"/>
            </a:xfrm>
            <a:custGeom>
              <a:avLst/>
              <a:gdLst/>
              <a:ahLst/>
              <a:cxnLst/>
              <a:rect l="l" t="t" r="r" b="b"/>
              <a:pathLst>
                <a:path w="761" h="1126" fill="none" extrusionOk="0">
                  <a:moveTo>
                    <a:pt x="761" y="578"/>
                  </a:moveTo>
                  <a:cubicBezTo>
                    <a:pt x="761" y="882"/>
                    <a:pt x="578" y="1126"/>
                    <a:pt x="365" y="1126"/>
                  </a:cubicBezTo>
                  <a:cubicBezTo>
                    <a:pt x="153" y="1126"/>
                    <a:pt x="1" y="882"/>
                    <a:pt x="1" y="578"/>
                  </a:cubicBezTo>
                  <a:cubicBezTo>
                    <a:pt x="1" y="244"/>
                    <a:pt x="153" y="1"/>
                    <a:pt x="365" y="1"/>
                  </a:cubicBezTo>
                  <a:cubicBezTo>
                    <a:pt x="578" y="1"/>
                    <a:pt x="761" y="244"/>
                    <a:pt x="761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3"/>
            <p:cNvSpPr/>
            <p:nvPr/>
          </p:nvSpPr>
          <p:spPr>
            <a:xfrm>
              <a:off x="5651655" y="3727715"/>
              <a:ext cx="644173" cy="641426"/>
            </a:xfrm>
            <a:custGeom>
              <a:avLst/>
              <a:gdLst/>
              <a:ahLst/>
              <a:cxnLst/>
              <a:rect l="l" t="t" r="r" b="b"/>
              <a:pathLst>
                <a:path w="6992" h="6962" fill="none" extrusionOk="0">
                  <a:moveTo>
                    <a:pt x="6991" y="3496"/>
                  </a:moveTo>
                  <a:cubicBezTo>
                    <a:pt x="6991" y="5411"/>
                    <a:pt x="5441" y="6961"/>
                    <a:pt x="3496" y="6961"/>
                  </a:cubicBezTo>
                  <a:cubicBezTo>
                    <a:pt x="1581" y="6961"/>
                    <a:pt x="0" y="5411"/>
                    <a:pt x="0" y="3496"/>
                  </a:cubicBezTo>
                  <a:cubicBezTo>
                    <a:pt x="0" y="1551"/>
                    <a:pt x="1581" y="1"/>
                    <a:pt x="3496" y="1"/>
                  </a:cubicBezTo>
                  <a:cubicBezTo>
                    <a:pt x="5441" y="1"/>
                    <a:pt x="6991" y="1551"/>
                    <a:pt x="6991" y="3496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3"/>
            <p:cNvSpPr/>
            <p:nvPr/>
          </p:nvSpPr>
          <p:spPr>
            <a:xfrm>
              <a:off x="5772069" y="4114206"/>
              <a:ext cx="406109" cy="148518"/>
            </a:xfrm>
            <a:custGeom>
              <a:avLst/>
              <a:gdLst/>
              <a:ahLst/>
              <a:cxnLst/>
              <a:rect l="l" t="t" r="r" b="b"/>
              <a:pathLst>
                <a:path w="4408" h="1612" fill="none" extrusionOk="0">
                  <a:moveTo>
                    <a:pt x="0" y="0"/>
                  </a:moveTo>
                  <a:cubicBezTo>
                    <a:pt x="304" y="912"/>
                    <a:pt x="1186" y="1611"/>
                    <a:pt x="2189" y="1611"/>
                  </a:cubicBezTo>
                  <a:cubicBezTo>
                    <a:pt x="3222" y="1611"/>
                    <a:pt x="4104" y="912"/>
                    <a:pt x="4408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3"/>
            <p:cNvSpPr/>
            <p:nvPr/>
          </p:nvSpPr>
          <p:spPr>
            <a:xfrm>
              <a:off x="5805697" y="3918150"/>
              <a:ext cx="70019" cy="106505"/>
            </a:xfrm>
            <a:custGeom>
              <a:avLst/>
              <a:gdLst/>
              <a:ahLst/>
              <a:cxnLst/>
              <a:rect l="l" t="t" r="r" b="b"/>
              <a:pathLst>
                <a:path w="760" h="1156" fill="none" extrusionOk="0">
                  <a:moveTo>
                    <a:pt x="760" y="578"/>
                  </a:moveTo>
                  <a:cubicBezTo>
                    <a:pt x="760" y="882"/>
                    <a:pt x="608" y="1156"/>
                    <a:pt x="395" y="1156"/>
                  </a:cubicBezTo>
                  <a:cubicBezTo>
                    <a:pt x="182" y="1156"/>
                    <a:pt x="0" y="882"/>
                    <a:pt x="0" y="578"/>
                  </a:cubicBezTo>
                  <a:cubicBezTo>
                    <a:pt x="0" y="274"/>
                    <a:pt x="182" y="1"/>
                    <a:pt x="395" y="1"/>
                  </a:cubicBezTo>
                  <a:cubicBezTo>
                    <a:pt x="608" y="1"/>
                    <a:pt x="760" y="274"/>
                    <a:pt x="760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3"/>
            <p:cNvSpPr/>
            <p:nvPr/>
          </p:nvSpPr>
          <p:spPr>
            <a:xfrm>
              <a:off x="6071678" y="3918150"/>
              <a:ext cx="70111" cy="106505"/>
            </a:xfrm>
            <a:custGeom>
              <a:avLst/>
              <a:gdLst/>
              <a:ahLst/>
              <a:cxnLst/>
              <a:rect l="l" t="t" r="r" b="b"/>
              <a:pathLst>
                <a:path w="761" h="1156" fill="none" extrusionOk="0">
                  <a:moveTo>
                    <a:pt x="761" y="578"/>
                  </a:moveTo>
                  <a:cubicBezTo>
                    <a:pt x="761" y="882"/>
                    <a:pt x="609" y="1156"/>
                    <a:pt x="396" y="1156"/>
                  </a:cubicBezTo>
                  <a:cubicBezTo>
                    <a:pt x="183" y="1156"/>
                    <a:pt x="1" y="882"/>
                    <a:pt x="1" y="578"/>
                  </a:cubicBezTo>
                  <a:cubicBezTo>
                    <a:pt x="1" y="274"/>
                    <a:pt x="183" y="1"/>
                    <a:pt x="396" y="1"/>
                  </a:cubicBezTo>
                  <a:cubicBezTo>
                    <a:pt x="609" y="1"/>
                    <a:pt x="761" y="274"/>
                    <a:pt x="761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3"/>
            <p:cNvSpPr/>
            <p:nvPr/>
          </p:nvSpPr>
          <p:spPr>
            <a:xfrm>
              <a:off x="6458165" y="3727715"/>
              <a:ext cx="644173" cy="641426"/>
            </a:xfrm>
            <a:custGeom>
              <a:avLst/>
              <a:gdLst/>
              <a:ahLst/>
              <a:cxnLst/>
              <a:rect l="l" t="t" r="r" b="b"/>
              <a:pathLst>
                <a:path w="6992" h="6962" fill="none" extrusionOk="0">
                  <a:moveTo>
                    <a:pt x="6991" y="3496"/>
                  </a:moveTo>
                  <a:cubicBezTo>
                    <a:pt x="6991" y="5411"/>
                    <a:pt x="5411" y="6961"/>
                    <a:pt x="3496" y="6961"/>
                  </a:cubicBezTo>
                  <a:cubicBezTo>
                    <a:pt x="1550" y="6961"/>
                    <a:pt x="0" y="5411"/>
                    <a:pt x="0" y="3496"/>
                  </a:cubicBezTo>
                  <a:cubicBezTo>
                    <a:pt x="0" y="1551"/>
                    <a:pt x="1550" y="1"/>
                    <a:pt x="3496" y="1"/>
                  </a:cubicBezTo>
                  <a:cubicBezTo>
                    <a:pt x="5411" y="1"/>
                    <a:pt x="6991" y="1551"/>
                    <a:pt x="6991" y="3496"/>
                  </a:cubicBezTo>
                  <a:close/>
                </a:path>
              </a:pathLst>
            </a:custGeom>
            <a:noFill/>
            <a:ln w="98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3"/>
            <p:cNvSpPr/>
            <p:nvPr/>
          </p:nvSpPr>
          <p:spPr>
            <a:xfrm>
              <a:off x="6575723" y="4114206"/>
              <a:ext cx="406201" cy="148518"/>
            </a:xfrm>
            <a:custGeom>
              <a:avLst/>
              <a:gdLst/>
              <a:ahLst/>
              <a:cxnLst/>
              <a:rect l="l" t="t" r="r" b="b"/>
              <a:pathLst>
                <a:path w="4409" h="1612" fill="none" extrusionOk="0">
                  <a:moveTo>
                    <a:pt x="1" y="0"/>
                  </a:moveTo>
                  <a:cubicBezTo>
                    <a:pt x="305" y="912"/>
                    <a:pt x="1186" y="1611"/>
                    <a:pt x="2220" y="1611"/>
                  </a:cubicBezTo>
                  <a:cubicBezTo>
                    <a:pt x="3253" y="1611"/>
                    <a:pt x="4104" y="912"/>
                    <a:pt x="4408" y="0"/>
                  </a:cubicBez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3"/>
            <p:cNvSpPr/>
            <p:nvPr/>
          </p:nvSpPr>
          <p:spPr>
            <a:xfrm>
              <a:off x="6614971" y="3918150"/>
              <a:ext cx="70111" cy="106505"/>
            </a:xfrm>
            <a:custGeom>
              <a:avLst/>
              <a:gdLst/>
              <a:ahLst/>
              <a:cxnLst/>
              <a:rect l="l" t="t" r="r" b="b"/>
              <a:pathLst>
                <a:path w="761" h="1156" fill="none" extrusionOk="0">
                  <a:moveTo>
                    <a:pt x="760" y="578"/>
                  </a:moveTo>
                  <a:cubicBezTo>
                    <a:pt x="760" y="882"/>
                    <a:pt x="578" y="1156"/>
                    <a:pt x="396" y="1156"/>
                  </a:cubicBezTo>
                  <a:cubicBezTo>
                    <a:pt x="183" y="1156"/>
                    <a:pt x="0" y="882"/>
                    <a:pt x="0" y="578"/>
                  </a:cubicBezTo>
                  <a:cubicBezTo>
                    <a:pt x="0" y="274"/>
                    <a:pt x="183" y="1"/>
                    <a:pt x="396" y="1"/>
                  </a:cubicBezTo>
                  <a:cubicBezTo>
                    <a:pt x="578" y="1"/>
                    <a:pt x="760" y="274"/>
                    <a:pt x="760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3"/>
            <p:cNvSpPr/>
            <p:nvPr/>
          </p:nvSpPr>
          <p:spPr>
            <a:xfrm>
              <a:off x="6878188" y="3918150"/>
              <a:ext cx="70111" cy="106505"/>
            </a:xfrm>
            <a:custGeom>
              <a:avLst/>
              <a:gdLst/>
              <a:ahLst/>
              <a:cxnLst/>
              <a:rect l="l" t="t" r="r" b="b"/>
              <a:pathLst>
                <a:path w="761" h="1156" fill="none" extrusionOk="0">
                  <a:moveTo>
                    <a:pt x="761" y="578"/>
                  </a:moveTo>
                  <a:cubicBezTo>
                    <a:pt x="761" y="882"/>
                    <a:pt x="578" y="1156"/>
                    <a:pt x="365" y="1156"/>
                  </a:cubicBezTo>
                  <a:cubicBezTo>
                    <a:pt x="153" y="1156"/>
                    <a:pt x="1" y="882"/>
                    <a:pt x="1" y="578"/>
                  </a:cubicBezTo>
                  <a:cubicBezTo>
                    <a:pt x="1" y="274"/>
                    <a:pt x="153" y="1"/>
                    <a:pt x="365" y="1"/>
                  </a:cubicBezTo>
                  <a:cubicBezTo>
                    <a:pt x="578" y="1"/>
                    <a:pt x="761" y="274"/>
                    <a:pt x="761" y="578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2" name="Google Shape;1682;p43"/>
          <p:cNvGrpSpPr/>
          <p:nvPr/>
        </p:nvGrpSpPr>
        <p:grpSpPr>
          <a:xfrm rot="-4371424" flipH="1">
            <a:off x="5995963" y="1115550"/>
            <a:ext cx="573904" cy="945562"/>
            <a:chOff x="1279175" y="2762450"/>
            <a:chExt cx="644426" cy="1061755"/>
          </a:xfrm>
        </p:grpSpPr>
        <p:sp>
          <p:nvSpPr>
            <p:cNvPr id="1683" name="Google Shape;1683;p43"/>
            <p:cNvSpPr/>
            <p:nvPr/>
          </p:nvSpPr>
          <p:spPr>
            <a:xfrm>
              <a:off x="1279175" y="2840975"/>
              <a:ext cx="594104" cy="983230"/>
            </a:xfrm>
            <a:custGeom>
              <a:avLst/>
              <a:gdLst/>
              <a:ahLst/>
              <a:cxnLst/>
              <a:rect l="l" t="t" r="r" b="b"/>
              <a:pathLst>
                <a:path w="3223" h="5334" extrusionOk="0">
                  <a:moveTo>
                    <a:pt x="81" y="0"/>
                  </a:moveTo>
                  <a:cubicBezTo>
                    <a:pt x="38" y="0"/>
                    <a:pt x="0" y="34"/>
                    <a:pt x="0" y="93"/>
                  </a:cubicBezTo>
                  <a:lnTo>
                    <a:pt x="0" y="4196"/>
                  </a:lnTo>
                  <a:cubicBezTo>
                    <a:pt x="0" y="4241"/>
                    <a:pt x="49" y="4269"/>
                    <a:pt x="99" y="4269"/>
                  </a:cubicBezTo>
                  <a:cubicBezTo>
                    <a:pt x="117" y="4269"/>
                    <a:pt x="136" y="4265"/>
                    <a:pt x="152" y="4257"/>
                  </a:cubicBezTo>
                  <a:lnTo>
                    <a:pt x="1064" y="3436"/>
                  </a:lnTo>
                  <a:cubicBezTo>
                    <a:pt x="1078" y="3409"/>
                    <a:pt x="1104" y="3394"/>
                    <a:pt x="1131" y="3394"/>
                  </a:cubicBezTo>
                  <a:cubicBezTo>
                    <a:pt x="1164" y="3394"/>
                    <a:pt x="1199" y="3416"/>
                    <a:pt x="1216" y="3467"/>
                  </a:cubicBezTo>
                  <a:lnTo>
                    <a:pt x="2006" y="5290"/>
                  </a:lnTo>
                  <a:cubicBezTo>
                    <a:pt x="2006" y="5312"/>
                    <a:pt x="2052" y="5333"/>
                    <a:pt x="2089" y="5333"/>
                  </a:cubicBezTo>
                  <a:cubicBezTo>
                    <a:pt x="2105" y="5333"/>
                    <a:pt x="2119" y="5330"/>
                    <a:pt x="2128" y="5321"/>
                  </a:cubicBezTo>
                  <a:lnTo>
                    <a:pt x="2584" y="5138"/>
                  </a:lnTo>
                  <a:cubicBezTo>
                    <a:pt x="2614" y="5108"/>
                    <a:pt x="2675" y="5047"/>
                    <a:pt x="2614" y="5017"/>
                  </a:cubicBezTo>
                  <a:lnTo>
                    <a:pt x="1793" y="3193"/>
                  </a:lnTo>
                  <a:cubicBezTo>
                    <a:pt x="1763" y="3163"/>
                    <a:pt x="1793" y="3072"/>
                    <a:pt x="1854" y="3072"/>
                  </a:cubicBezTo>
                  <a:lnTo>
                    <a:pt x="3131" y="2980"/>
                  </a:lnTo>
                  <a:cubicBezTo>
                    <a:pt x="3192" y="2980"/>
                    <a:pt x="3222" y="2859"/>
                    <a:pt x="3161" y="2828"/>
                  </a:cubicBezTo>
                  <a:lnTo>
                    <a:pt x="152" y="32"/>
                  </a:lnTo>
                  <a:cubicBezTo>
                    <a:pt x="131" y="10"/>
                    <a:pt x="105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3"/>
            <p:cNvSpPr/>
            <p:nvPr/>
          </p:nvSpPr>
          <p:spPr>
            <a:xfrm>
              <a:off x="1329498" y="2762450"/>
              <a:ext cx="594104" cy="985810"/>
            </a:xfrm>
            <a:custGeom>
              <a:avLst/>
              <a:gdLst/>
              <a:ahLst/>
              <a:cxnLst/>
              <a:rect l="l" t="t" r="r" b="b"/>
              <a:pathLst>
                <a:path w="3223" h="5348" extrusionOk="0">
                  <a:moveTo>
                    <a:pt x="69" y="1"/>
                  </a:moveTo>
                  <a:cubicBezTo>
                    <a:pt x="26" y="1"/>
                    <a:pt x="1" y="34"/>
                    <a:pt x="1" y="93"/>
                  </a:cubicBezTo>
                  <a:lnTo>
                    <a:pt x="1" y="4197"/>
                  </a:lnTo>
                  <a:cubicBezTo>
                    <a:pt x="1" y="4240"/>
                    <a:pt x="31" y="4283"/>
                    <a:pt x="81" y="4283"/>
                  </a:cubicBezTo>
                  <a:cubicBezTo>
                    <a:pt x="102" y="4283"/>
                    <a:pt x="126" y="4275"/>
                    <a:pt x="153" y="4257"/>
                  </a:cubicBezTo>
                  <a:lnTo>
                    <a:pt x="1065" y="3437"/>
                  </a:lnTo>
                  <a:cubicBezTo>
                    <a:pt x="1077" y="3424"/>
                    <a:pt x="1100" y="3417"/>
                    <a:pt x="1125" y="3417"/>
                  </a:cubicBezTo>
                  <a:cubicBezTo>
                    <a:pt x="1160" y="3417"/>
                    <a:pt x="1199" y="3432"/>
                    <a:pt x="1217" y="3467"/>
                  </a:cubicBezTo>
                  <a:lnTo>
                    <a:pt x="2007" y="5291"/>
                  </a:lnTo>
                  <a:cubicBezTo>
                    <a:pt x="2007" y="5312"/>
                    <a:pt x="2050" y="5347"/>
                    <a:pt x="2087" y="5347"/>
                  </a:cubicBezTo>
                  <a:cubicBezTo>
                    <a:pt x="2104" y="5347"/>
                    <a:pt x="2119" y="5340"/>
                    <a:pt x="2128" y="5321"/>
                  </a:cubicBezTo>
                  <a:lnTo>
                    <a:pt x="2584" y="5139"/>
                  </a:lnTo>
                  <a:cubicBezTo>
                    <a:pt x="2615" y="5109"/>
                    <a:pt x="2645" y="5078"/>
                    <a:pt x="2615" y="5017"/>
                  </a:cubicBezTo>
                  <a:lnTo>
                    <a:pt x="1794" y="3194"/>
                  </a:lnTo>
                  <a:cubicBezTo>
                    <a:pt x="1733" y="3163"/>
                    <a:pt x="1794" y="3072"/>
                    <a:pt x="1855" y="3072"/>
                  </a:cubicBezTo>
                  <a:lnTo>
                    <a:pt x="3101" y="2981"/>
                  </a:lnTo>
                  <a:cubicBezTo>
                    <a:pt x="3192" y="2981"/>
                    <a:pt x="3223" y="2859"/>
                    <a:pt x="3162" y="2829"/>
                  </a:cubicBezTo>
                  <a:lnTo>
                    <a:pt x="153" y="32"/>
                  </a:lnTo>
                  <a:cubicBezTo>
                    <a:pt x="120" y="11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1" grpId="0"/>
      <p:bldP spid="1652" grpId="0" build="p"/>
      <p:bldP spid="165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chạy game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88099D3C-A585-461C-8E4B-25583A02E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140" y="1767332"/>
            <a:ext cx="4045200" cy="23236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kết thúc game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16D737B1-4687-47CF-89E3-629FDCDDD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3953" y="1870193"/>
            <a:ext cx="3704125" cy="212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721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vào game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138F3E18-4237-4E0E-B5DB-BFDCB94FD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8730" y="1793754"/>
            <a:ext cx="4081625" cy="232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50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44"/>
          <p:cNvSpPr txBox="1">
            <a:spLocks noGrp="1"/>
          </p:cNvSpPr>
          <p:nvPr>
            <p:ph type="subTitle" idx="1"/>
          </p:nvPr>
        </p:nvSpPr>
        <p:spPr>
          <a:xfrm>
            <a:off x="2487523" y="13366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2A37"/>
              </a:buClr>
              <a:buSzPts val="1100"/>
              <a:buFont typeface="Arial"/>
              <a:buNone/>
            </a:pPr>
            <a:r>
              <a:rPr lang="en" dirty="0"/>
              <a:t>Hình ảnh khi bấm style 1</a:t>
            </a:r>
            <a:endParaRPr dirty="0"/>
          </a:p>
        </p:txBody>
      </p:sp>
      <p:grpSp>
        <p:nvGrpSpPr>
          <p:cNvPr id="1691" name="Google Shape;1691;p44"/>
          <p:cNvGrpSpPr/>
          <p:nvPr/>
        </p:nvGrpSpPr>
        <p:grpSpPr>
          <a:xfrm>
            <a:off x="6730133" y="2932604"/>
            <a:ext cx="1818178" cy="1772370"/>
            <a:chOff x="6806125" y="2999329"/>
            <a:chExt cx="1749594" cy="1705514"/>
          </a:xfrm>
        </p:grpSpPr>
        <p:sp>
          <p:nvSpPr>
            <p:cNvPr id="1692" name="Google Shape;1692;p44"/>
            <p:cNvSpPr/>
            <p:nvPr/>
          </p:nvSpPr>
          <p:spPr>
            <a:xfrm>
              <a:off x="6806125" y="2999329"/>
              <a:ext cx="1749594" cy="1705514"/>
            </a:xfrm>
            <a:custGeom>
              <a:avLst/>
              <a:gdLst/>
              <a:ahLst/>
              <a:cxnLst/>
              <a:rect l="l" t="t" r="r" b="b"/>
              <a:pathLst>
                <a:path w="49455" h="48209" extrusionOk="0">
                  <a:moveTo>
                    <a:pt x="1" y="1"/>
                  </a:moveTo>
                  <a:lnTo>
                    <a:pt x="1" y="48208"/>
                  </a:lnTo>
                  <a:lnTo>
                    <a:pt x="49455" y="48208"/>
                  </a:lnTo>
                  <a:lnTo>
                    <a:pt x="49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4"/>
            <p:cNvSpPr/>
            <p:nvPr/>
          </p:nvSpPr>
          <p:spPr>
            <a:xfrm>
              <a:off x="6826573" y="3019777"/>
              <a:ext cx="1708698" cy="1665679"/>
            </a:xfrm>
            <a:custGeom>
              <a:avLst/>
              <a:gdLst/>
              <a:ahLst/>
              <a:cxnLst/>
              <a:rect l="l" t="t" r="r" b="b"/>
              <a:pathLst>
                <a:path w="48299" h="47083" extrusionOk="0">
                  <a:moveTo>
                    <a:pt x="0" y="0"/>
                  </a:moveTo>
                  <a:lnTo>
                    <a:pt x="0" y="47083"/>
                  </a:lnTo>
                  <a:lnTo>
                    <a:pt x="48299" y="47083"/>
                  </a:lnTo>
                  <a:lnTo>
                    <a:pt x="48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4"/>
            <p:cNvSpPr/>
            <p:nvPr/>
          </p:nvSpPr>
          <p:spPr>
            <a:xfrm>
              <a:off x="8434121" y="3012242"/>
              <a:ext cx="107583" cy="1679688"/>
            </a:xfrm>
            <a:custGeom>
              <a:avLst/>
              <a:gdLst/>
              <a:ahLst/>
              <a:cxnLst/>
              <a:rect l="l" t="t" r="r" b="b"/>
              <a:pathLst>
                <a:path w="3041" h="47479" fill="none" extrusionOk="0">
                  <a:moveTo>
                    <a:pt x="1" y="0"/>
                  </a:moveTo>
                  <a:lnTo>
                    <a:pt x="3040" y="0"/>
                  </a:lnTo>
                  <a:lnTo>
                    <a:pt x="3040" y="47478"/>
                  </a:lnTo>
                  <a:lnTo>
                    <a:pt x="1" y="47478"/>
                  </a:lnTo>
                  <a:close/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4"/>
            <p:cNvSpPr/>
            <p:nvPr/>
          </p:nvSpPr>
          <p:spPr>
            <a:xfrm>
              <a:off x="8463165" y="3038031"/>
              <a:ext cx="49493" cy="37677"/>
            </a:xfrm>
            <a:custGeom>
              <a:avLst/>
              <a:gdLst/>
              <a:ahLst/>
              <a:cxnLst/>
              <a:rect l="l" t="t" r="r" b="b"/>
              <a:pathLst>
                <a:path w="1399" h="1065" extrusionOk="0">
                  <a:moveTo>
                    <a:pt x="700" y="1"/>
                  </a:moveTo>
                  <a:lnTo>
                    <a:pt x="0" y="1065"/>
                  </a:lnTo>
                  <a:lnTo>
                    <a:pt x="1399" y="1065"/>
                  </a:lnTo>
                  <a:lnTo>
                    <a:pt x="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4"/>
            <p:cNvSpPr/>
            <p:nvPr/>
          </p:nvSpPr>
          <p:spPr>
            <a:xfrm>
              <a:off x="8434121" y="310687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1" y="0"/>
                  </a:moveTo>
                  <a:lnTo>
                    <a:pt x="3040" y="0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4"/>
            <p:cNvSpPr/>
            <p:nvPr/>
          </p:nvSpPr>
          <p:spPr>
            <a:xfrm>
              <a:off x="8463165" y="4625167"/>
              <a:ext cx="49493" cy="36616"/>
            </a:xfrm>
            <a:custGeom>
              <a:avLst/>
              <a:gdLst/>
              <a:ahLst/>
              <a:cxnLst/>
              <a:rect l="l" t="t" r="r" b="b"/>
              <a:pathLst>
                <a:path w="1399" h="1035" extrusionOk="0">
                  <a:moveTo>
                    <a:pt x="0" y="1"/>
                  </a:moveTo>
                  <a:lnTo>
                    <a:pt x="700" y="1034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4"/>
            <p:cNvSpPr/>
            <p:nvPr/>
          </p:nvSpPr>
          <p:spPr>
            <a:xfrm>
              <a:off x="8434121" y="4592904"/>
              <a:ext cx="107583" cy="35"/>
            </a:xfrm>
            <a:custGeom>
              <a:avLst/>
              <a:gdLst/>
              <a:ahLst/>
              <a:cxnLst/>
              <a:rect l="l" t="t" r="r" b="b"/>
              <a:pathLst>
                <a:path w="3041" h="1" fill="none" extrusionOk="0">
                  <a:moveTo>
                    <a:pt x="3040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875" cap="flat" cmpd="sng">
              <a:solidFill>
                <a:srgbClr val="FEFCFF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44"/>
          <p:cNvGrpSpPr/>
          <p:nvPr/>
        </p:nvGrpSpPr>
        <p:grpSpPr>
          <a:xfrm>
            <a:off x="7193775" y="3405225"/>
            <a:ext cx="827136" cy="827136"/>
            <a:chOff x="2115375" y="3396150"/>
            <a:chExt cx="827136" cy="827136"/>
          </a:xfrm>
        </p:grpSpPr>
        <p:sp>
          <p:nvSpPr>
            <p:cNvPr id="1700" name="Google Shape;1700;p44"/>
            <p:cNvSpPr/>
            <p:nvPr/>
          </p:nvSpPr>
          <p:spPr>
            <a:xfrm>
              <a:off x="2115375" y="3396150"/>
              <a:ext cx="827136" cy="827136"/>
            </a:xfrm>
            <a:custGeom>
              <a:avLst/>
              <a:gdLst/>
              <a:ahLst/>
              <a:cxnLst/>
              <a:rect l="l" t="t" r="r" b="b"/>
              <a:pathLst>
                <a:path w="10487" h="10487" fill="none" extrusionOk="0">
                  <a:moveTo>
                    <a:pt x="10487" y="5228"/>
                  </a:moveTo>
                  <a:cubicBezTo>
                    <a:pt x="10487" y="8146"/>
                    <a:pt x="8116" y="10487"/>
                    <a:pt x="5228" y="10487"/>
                  </a:cubicBezTo>
                  <a:cubicBezTo>
                    <a:pt x="2341" y="10487"/>
                    <a:pt x="0" y="8146"/>
                    <a:pt x="0" y="5228"/>
                  </a:cubicBezTo>
                  <a:cubicBezTo>
                    <a:pt x="0" y="2341"/>
                    <a:pt x="2341" y="0"/>
                    <a:pt x="5228" y="0"/>
                  </a:cubicBezTo>
                  <a:cubicBezTo>
                    <a:pt x="8116" y="0"/>
                    <a:pt x="10487" y="2341"/>
                    <a:pt x="10487" y="5228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4"/>
            <p:cNvSpPr/>
            <p:nvPr/>
          </p:nvSpPr>
          <p:spPr>
            <a:xfrm>
              <a:off x="2271146" y="3892409"/>
              <a:ext cx="520322" cy="189452"/>
            </a:xfrm>
            <a:custGeom>
              <a:avLst/>
              <a:gdLst/>
              <a:ahLst/>
              <a:cxnLst/>
              <a:rect l="l" t="t" r="r" b="b"/>
              <a:pathLst>
                <a:path w="6597" h="2402" fill="none" extrusionOk="0">
                  <a:moveTo>
                    <a:pt x="1" y="0"/>
                  </a:moveTo>
                  <a:cubicBezTo>
                    <a:pt x="457" y="1429"/>
                    <a:pt x="1733" y="2402"/>
                    <a:pt x="3284" y="2402"/>
                  </a:cubicBezTo>
                  <a:cubicBezTo>
                    <a:pt x="4803" y="2402"/>
                    <a:pt x="6141" y="1429"/>
                    <a:pt x="6597" y="0"/>
                  </a:cubicBezTo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4"/>
            <p:cNvSpPr/>
            <p:nvPr/>
          </p:nvSpPr>
          <p:spPr>
            <a:xfrm>
              <a:off x="2311923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9" y="1673"/>
                  </a:cubicBezTo>
                  <a:cubicBezTo>
                    <a:pt x="274" y="1673"/>
                    <a:pt x="1" y="1308"/>
                    <a:pt x="1" y="852"/>
                  </a:cubicBezTo>
                  <a:cubicBezTo>
                    <a:pt x="1" y="396"/>
                    <a:pt x="274" y="1"/>
                    <a:pt x="609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4"/>
            <p:cNvSpPr/>
            <p:nvPr/>
          </p:nvSpPr>
          <p:spPr>
            <a:xfrm>
              <a:off x="2649966" y="3640652"/>
              <a:ext cx="95988" cy="131954"/>
            </a:xfrm>
            <a:custGeom>
              <a:avLst/>
              <a:gdLst/>
              <a:ahLst/>
              <a:cxnLst/>
              <a:rect l="l" t="t" r="r" b="b"/>
              <a:pathLst>
                <a:path w="1217" h="1673" fill="none" extrusionOk="0">
                  <a:moveTo>
                    <a:pt x="1216" y="852"/>
                  </a:moveTo>
                  <a:cubicBezTo>
                    <a:pt x="1216" y="1308"/>
                    <a:pt x="943" y="1673"/>
                    <a:pt x="608" y="1673"/>
                  </a:cubicBezTo>
                  <a:cubicBezTo>
                    <a:pt x="274" y="1673"/>
                    <a:pt x="0" y="1308"/>
                    <a:pt x="0" y="852"/>
                  </a:cubicBezTo>
                  <a:cubicBezTo>
                    <a:pt x="0" y="396"/>
                    <a:pt x="274" y="1"/>
                    <a:pt x="608" y="1"/>
                  </a:cubicBezTo>
                  <a:cubicBezTo>
                    <a:pt x="943" y="1"/>
                    <a:pt x="1216" y="396"/>
                    <a:pt x="1216" y="852"/>
                  </a:cubicBezTo>
                  <a:close/>
                </a:path>
              </a:pathLst>
            </a:custGeom>
            <a:noFill/>
            <a:ln w="144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08AA586D-C34C-469F-A251-47086CFA6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953" y="1736134"/>
            <a:ext cx="4122770" cy="235480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AA6BD45-D342-4ABD-8994-D1F7103DB1E0}"/>
              </a:ext>
            </a:extLst>
          </p:cNvPr>
          <p:cNvCxnSpPr/>
          <p:nvPr/>
        </p:nvCxnSpPr>
        <p:spPr>
          <a:xfrm>
            <a:off x="2358189" y="1767332"/>
            <a:ext cx="0" cy="23236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689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" grpId="0" build="p"/>
    </p:bldLst>
  </p:timing>
</p:sld>
</file>

<file path=ppt/theme/theme1.xml><?xml version="1.0" encoding="utf-8"?>
<a:theme xmlns:a="http://schemas.openxmlformats.org/drawingml/2006/main" name="Cyber Monday Retro Style Campaign by Slidesgo">
  <a:themeElements>
    <a:clrScheme name="Simple Light">
      <a:dk1>
        <a:srgbClr val="000000"/>
      </a:dk1>
      <a:lt1>
        <a:srgbClr val="FFFFFF"/>
      </a:lt1>
      <a:dk2>
        <a:srgbClr val="4375C9"/>
      </a:dk2>
      <a:lt2>
        <a:srgbClr val="9729F3"/>
      </a:lt2>
      <a:accent1>
        <a:srgbClr val="EACE5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567</Words>
  <Application>Microsoft Office PowerPoint</Application>
  <PresentationFormat>On-screen Show (16:9)</PresentationFormat>
  <Paragraphs>56</Paragraphs>
  <Slides>28</Slides>
  <Notes>28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Montserrat</vt:lpstr>
      <vt:lpstr>Open Sans</vt:lpstr>
      <vt:lpstr>Inconsolata</vt:lpstr>
      <vt:lpstr>Roboto Condensed Light</vt:lpstr>
      <vt:lpstr>Nanum Gothic Coding</vt:lpstr>
      <vt:lpstr>Arial</vt:lpstr>
      <vt:lpstr>Cyber Monday Retro Style Campaign by Slidesgo</vt:lpstr>
      <vt:lpstr>SLIDE CHROME DINASOUR </vt:lpstr>
      <vt:lpstr>VAI TRÒ CỦA CÁC THÀNH VIÊN</vt:lpstr>
      <vt:lpstr>NỘI DUNG ĐỀ TÀI</vt:lpstr>
      <vt:lpstr>—NGUYỄN THẾ ĐIỆP </vt:lpstr>
      <vt:lpstr>RUN GAME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 GAME</vt:lpstr>
      <vt:lpstr>Lớp Dinosaur</vt:lpstr>
      <vt:lpstr>Lớp Dinosaur</vt:lpstr>
      <vt:lpstr>Lớp Dinosaur</vt:lpstr>
      <vt:lpstr>Lớp Dinosaur</vt:lpstr>
      <vt:lpstr>Lớp CLOUD</vt:lpstr>
      <vt:lpstr>Lớp Obstacle</vt:lpstr>
      <vt:lpstr>Các Obstacle kế thừa</vt:lpstr>
      <vt:lpstr>Hàm Score và Background</vt:lpstr>
      <vt:lpstr>Hàm Menu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CHROME DINASOUR </dc:title>
  <cp:lastModifiedBy>Điệp Nguyễn</cp:lastModifiedBy>
  <cp:revision>9</cp:revision>
  <dcterms:modified xsi:type="dcterms:W3CDTF">2021-11-12T09:18:29Z</dcterms:modified>
</cp:coreProperties>
</file>